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85" r:id="rId6"/>
    <p:sldId id="258" r:id="rId7"/>
    <p:sldId id="279" r:id="rId8"/>
    <p:sldId id="264" r:id="rId9"/>
    <p:sldId id="262" r:id="rId10"/>
    <p:sldId id="274" r:id="rId11"/>
    <p:sldId id="277" r:id="rId12"/>
    <p:sldId id="278" r:id="rId13"/>
    <p:sldId id="275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D00845-9BB1-B973-8369-E491C0C1CF96}" name="Anne Edman" initials="AE" userId="S::aed@imdi.no::4f4cdd69-1cb0-49a0-b169-a5c187e0e4e0" providerId="AD"/>
  <p188:author id="{44B20375-5C40-2A3F-5D26-A76A935D1F18}" name="Anniken Lund" initials="AL" userId="S::anlu@imdi.no::7101928e-5251-40d4-82b0-0416297204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A450"/>
    <a:srgbClr val="F15540"/>
    <a:srgbClr val="1D70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66BA14-10DE-42C5-B34A-F1EF0F343C1B}" v="21" dt="2026-08-06T10:47:13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7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 Edman" userId="4f4cdd69-1cb0-49a0-b169-a5c187e0e4e0" providerId="ADAL" clId="{C2F51A92-3326-47E3-889C-64A383028E15}"/>
    <pc:docChg chg="modSld sldOrd">
      <pc:chgData name="Anne Edman" userId="4f4cdd69-1cb0-49a0-b169-a5c187e0e4e0" providerId="ADAL" clId="{C2F51A92-3326-47E3-889C-64A383028E15}" dt="2026-08-06T10:47:13.128" v="95"/>
      <pc:docMkLst>
        <pc:docMk/>
      </pc:docMkLst>
      <pc:sldChg chg="modSp ord">
        <pc:chgData name="Anne Edman" userId="4f4cdd69-1cb0-49a0-b169-a5c187e0e4e0" providerId="ADAL" clId="{C2F51A92-3326-47E3-889C-64A383028E15}" dt="2026-08-06T06:24:41.800" v="33"/>
        <pc:sldMkLst>
          <pc:docMk/>
          <pc:sldMk cId="346920719" sldId="256"/>
        </pc:sldMkLst>
        <pc:spChg chg="mod">
          <ac:chgData name="Anne Edman" userId="4f4cdd69-1cb0-49a0-b169-a5c187e0e4e0" providerId="ADAL" clId="{C2F51A92-3326-47E3-889C-64A383028E15}" dt="2026-08-06T06:24:41.800" v="33"/>
          <ac:spMkLst>
            <pc:docMk/>
            <pc:sldMk cId="346920719" sldId="256"/>
            <ac:spMk id="3" creationId="{A0EF405E-C84C-4955-B18C-F036B4395868}"/>
          </ac:spMkLst>
        </pc:spChg>
      </pc:sldChg>
      <pc:sldChg chg="addSp modSp">
        <pc:chgData name="Anne Edman" userId="4f4cdd69-1cb0-49a0-b169-a5c187e0e4e0" providerId="ADAL" clId="{C2F51A92-3326-47E3-889C-64A383028E15}" dt="2026-08-05T10:08:35.891" v="14"/>
        <pc:sldMkLst>
          <pc:docMk/>
          <pc:sldMk cId="4127161856" sldId="257"/>
        </pc:sldMkLst>
        <pc:spChg chg="mod">
          <ac:chgData name="Anne Edman" userId="4f4cdd69-1cb0-49a0-b169-a5c187e0e4e0" providerId="ADAL" clId="{C2F51A92-3326-47E3-889C-64A383028E15}" dt="2026-08-05T10:07:31.122" v="13"/>
          <ac:spMkLst>
            <pc:docMk/>
            <pc:sldMk cId="4127161856" sldId="257"/>
            <ac:spMk id="3" creationId="{959FA1A5-B15F-4E6E-8D29-3A3FC372AB48}"/>
          </ac:spMkLst>
        </pc:spChg>
        <pc:spChg chg="mod">
          <ac:chgData name="Anne Edman" userId="4f4cdd69-1cb0-49a0-b169-a5c187e0e4e0" providerId="ADAL" clId="{C2F51A92-3326-47E3-889C-64A383028E15}" dt="2026-08-05T10:08:35.891" v="14"/>
          <ac:spMkLst>
            <pc:docMk/>
            <pc:sldMk cId="4127161856" sldId="257"/>
            <ac:spMk id="4" creationId="{28E4F440-B6F6-4495-B503-BCE0531FA7E2}"/>
          </ac:spMkLst>
        </pc:spChg>
        <pc:picChg chg="add mod">
          <ac:chgData name="Anne Edman" userId="4f4cdd69-1cb0-49a0-b169-a5c187e0e4e0" providerId="ADAL" clId="{C2F51A92-3326-47E3-889C-64A383028E15}" dt="2026-08-05T10:07:04.514" v="12"/>
          <ac:picMkLst>
            <pc:docMk/>
            <pc:sldMk cId="4127161856" sldId="257"/>
            <ac:picMk id="8" creationId="{AD2CD9BD-C9F1-49AE-6A2F-F1FABB690980}"/>
          </ac:picMkLst>
        </pc:picChg>
      </pc:sldChg>
      <pc:sldChg chg="modSp mod">
        <pc:chgData name="Anne Edman" userId="4f4cdd69-1cb0-49a0-b169-a5c187e0e4e0" providerId="ADAL" clId="{C2F51A92-3326-47E3-889C-64A383028E15}" dt="2026-08-06T10:47:13.128" v="95"/>
        <pc:sldMkLst>
          <pc:docMk/>
          <pc:sldMk cId="1083337050" sldId="258"/>
        </pc:sldMkLst>
        <pc:spChg chg="mod">
          <ac:chgData name="Anne Edman" userId="4f4cdd69-1cb0-49a0-b169-a5c187e0e4e0" providerId="ADAL" clId="{C2F51A92-3326-47E3-889C-64A383028E15}" dt="2026-08-05T08:57:14.404" v="3"/>
          <ac:spMkLst>
            <pc:docMk/>
            <pc:sldMk cId="1083337050" sldId="258"/>
            <ac:spMk id="2" creationId="{4DF476CC-6238-48AE-8300-D552AD566635}"/>
          </ac:spMkLst>
        </pc:spChg>
        <pc:spChg chg="mod">
          <ac:chgData name="Anne Edman" userId="4f4cdd69-1cb0-49a0-b169-a5c187e0e4e0" providerId="ADAL" clId="{C2F51A92-3326-47E3-889C-64A383028E15}" dt="2026-08-06T10:47:13.128" v="95"/>
          <ac:spMkLst>
            <pc:docMk/>
            <pc:sldMk cId="1083337050" sldId="258"/>
            <ac:spMk id="3" creationId="{71F8D649-9133-4463-9774-2913D0A7807E}"/>
          </ac:spMkLst>
        </pc:spChg>
      </pc:sldChg>
      <pc:sldChg chg="ord">
        <pc:chgData name="Anne Edman" userId="4f4cdd69-1cb0-49a0-b169-a5c187e0e4e0" providerId="ADAL" clId="{C2F51A92-3326-47E3-889C-64A383028E15}" dt="2026-08-05T14:07:29.841" v="26"/>
        <pc:sldMkLst>
          <pc:docMk/>
          <pc:sldMk cId="350203082" sldId="259"/>
        </pc:sldMkLst>
      </pc:sldChg>
      <pc:sldChg chg="addSp modSp">
        <pc:chgData name="Anne Edman" userId="4f4cdd69-1cb0-49a0-b169-a5c187e0e4e0" providerId="ADAL" clId="{C2F51A92-3326-47E3-889C-64A383028E15}" dt="2026-08-05T08:56:39.222" v="2"/>
        <pc:sldMkLst>
          <pc:docMk/>
          <pc:sldMk cId="4137156963" sldId="260"/>
        </pc:sldMkLst>
        <pc:picChg chg="add">
          <ac:chgData name="Anne Edman" userId="4f4cdd69-1cb0-49a0-b169-a5c187e0e4e0" providerId="ADAL" clId="{C2F51A92-3326-47E3-889C-64A383028E15}" dt="2026-08-05T08:53:55.129" v="0"/>
          <ac:picMkLst>
            <pc:docMk/>
            <pc:sldMk cId="4137156963" sldId="260"/>
            <ac:picMk id="7" creationId="{C694422E-9A15-142E-5238-6847BB8D1709}"/>
          </ac:picMkLst>
        </pc:picChg>
        <pc:picChg chg="add mod">
          <ac:chgData name="Anne Edman" userId="4f4cdd69-1cb0-49a0-b169-a5c187e0e4e0" providerId="ADAL" clId="{C2F51A92-3326-47E3-889C-64A383028E15}" dt="2026-08-05T08:56:39.222" v="2"/>
          <ac:picMkLst>
            <pc:docMk/>
            <pc:sldMk cId="4137156963" sldId="260"/>
            <ac:picMk id="13" creationId="{D256F745-E8FF-71B3-BD8E-15C5C997C54C}"/>
          </ac:picMkLst>
        </pc:picChg>
      </pc:sldChg>
      <pc:sldChg chg="modSp">
        <pc:chgData name="Anne Edman" userId="4f4cdd69-1cb0-49a0-b169-a5c187e0e4e0" providerId="ADAL" clId="{C2F51A92-3326-47E3-889C-64A383028E15}" dt="2026-08-05T14:29:53.393" v="27" actId="14826"/>
        <pc:sldMkLst>
          <pc:docMk/>
          <pc:sldMk cId="483786540" sldId="262"/>
        </pc:sldMkLst>
        <pc:picChg chg="mod">
          <ac:chgData name="Anne Edman" userId="4f4cdd69-1cb0-49a0-b169-a5c187e0e4e0" providerId="ADAL" clId="{C2F51A92-3326-47E3-889C-64A383028E15}" dt="2026-08-05T14:29:53.393" v="27" actId="14826"/>
          <ac:picMkLst>
            <pc:docMk/>
            <pc:sldMk cId="483786540" sldId="262"/>
            <ac:picMk id="6" creationId="{1B7E49D5-8271-4687-943D-DAB79F4BEC4D}"/>
          </ac:picMkLst>
        </pc:picChg>
      </pc:sldChg>
      <pc:sldChg chg="addSp">
        <pc:chgData name="Anne Edman" userId="4f4cdd69-1cb0-49a0-b169-a5c187e0e4e0" providerId="ADAL" clId="{C2F51A92-3326-47E3-889C-64A383028E15}" dt="2026-08-05T14:45:03.013" v="29"/>
        <pc:sldMkLst>
          <pc:docMk/>
          <pc:sldMk cId="2844277903" sldId="264"/>
        </pc:sldMkLst>
        <pc:picChg chg="add">
          <ac:chgData name="Anne Edman" userId="4f4cdd69-1cb0-49a0-b169-a5c187e0e4e0" providerId="ADAL" clId="{C2F51A92-3326-47E3-889C-64A383028E15}" dt="2026-08-05T14:45:03.013" v="29"/>
          <ac:picMkLst>
            <pc:docMk/>
            <pc:sldMk cId="2844277903" sldId="264"/>
            <ac:picMk id="6" creationId="{88EDFF25-3E81-8EE4-3395-A5EB98684CB9}"/>
          </ac:picMkLst>
        </pc:picChg>
      </pc:sldChg>
      <pc:sldChg chg="modSp">
        <pc:chgData name="Anne Edman" userId="4f4cdd69-1cb0-49a0-b169-a5c187e0e4e0" providerId="ADAL" clId="{C2F51A92-3326-47E3-889C-64A383028E15}" dt="2026-08-05T09:02:58.933" v="7"/>
        <pc:sldMkLst>
          <pc:docMk/>
          <pc:sldMk cId="4224944052" sldId="280"/>
        </pc:sldMkLst>
        <pc:spChg chg="mod">
          <ac:chgData name="Anne Edman" userId="4f4cdd69-1cb0-49a0-b169-a5c187e0e4e0" providerId="ADAL" clId="{C2F51A92-3326-47E3-889C-64A383028E15}" dt="2026-08-05T09:02:58.933" v="7"/>
          <ac:spMkLst>
            <pc:docMk/>
            <pc:sldMk cId="4224944052" sldId="280"/>
            <ac:spMk id="2" creationId="{0D216CA8-09E2-00BF-CBBA-B3E68C114085}"/>
          </ac:spMkLst>
        </pc:spChg>
        <pc:spChg chg="mod">
          <ac:chgData name="Anne Edman" userId="4f4cdd69-1cb0-49a0-b169-a5c187e0e4e0" providerId="ADAL" clId="{C2F51A92-3326-47E3-889C-64A383028E15}" dt="2026-08-05T09:02:08.655" v="6"/>
          <ac:spMkLst>
            <pc:docMk/>
            <pc:sldMk cId="4224944052" sldId="280"/>
            <ac:spMk id="3" creationId="{E2F292E6-3B47-1EC3-17D3-F0ACE1F38184}"/>
          </ac:spMkLst>
        </pc:spChg>
      </pc:sldChg>
      <pc:sldChg chg="ord setBg">
        <pc:chgData name="Anne Edman" userId="4f4cdd69-1cb0-49a0-b169-a5c187e0e4e0" providerId="ADAL" clId="{C2F51A92-3326-47E3-889C-64A383028E15}" dt="2026-08-05T10:06:37.583" v="11"/>
        <pc:sldMkLst>
          <pc:docMk/>
          <pc:sldMk cId="2289503541" sldId="281"/>
        </pc:sldMkLst>
      </pc:sldChg>
      <pc:sldChg chg="addSp">
        <pc:chgData name="Anne Edman" userId="4f4cdd69-1cb0-49a0-b169-a5c187e0e4e0" providerId="ADAL" clId="{C2F51A92-3326-47E3-889C-64A383028E15}" dt="2026-08-05T11:16:41.912" v="20"/>
        <pc:sldMkLst>
          <pc:docMk/>
          <pc:sldMk cId="2627838820" sldId="282"/>
        </pc:sldMkLst>
        <pc:picChg chg="add">
          <ac:chgData name="Anne Edman" userId="4f4cdd69-1cb0-49a0-b169-a5c187e0e4e0" providerId="ADAL" clId="{C2F51A92-3326-47E3-889C-64A383028E15}" dt="2026-08-05T11:16:41.912" v="20"/>
          <ac:picMkLst>
            <pc:docMk/>
            <pc:sldMk cId="2627838820" sldId="282"/>
            <ac:picMk id="15" creationId="{CAB1A0EA-123F-CD5F-E36B-385BD39776BB}"/>
          </ac:picMkLst>
        </pc:picChg>
      </pc:sldChg>
      <pc:sldChg chg="addSp modSp">
        <pc:chgData name="Anne Edman" userId="4f4cdd69-1cb0-49a0-b169-a5c187e0e4e0" providerId="ADAL" clId="{C2F51A92-3326-47E3-889C-64A383028E15}" dt="2026-08-05T11:12:57.172" v="19"/>
        <pc:sldMkLst>
          <pc:docMk/>
          <pc:sldMk cId="3462321060" sldId="283"/>
        </pc:sldMkLst>
        <pc:picChg chg="add">
          <ac:chgData name="Anne Edman" userId="4f4cdd69-1cb0-49a0-b169-a5c187e0e4e0" providerId="ADAL" clId="{C2F51A92-3326-47E3-889C-64A383028E15}" dt="2026-08-05T10:41:47.923" v="16"/>
          <ac:picMkLst>
            <pc:docMk/>
            <pc:sldMk cId="3462321060" sldId="283"/>
            <ac:picMk id="7" creationId="{8C807428-8E81-DC16-520F-F929170E3298}"/>
          </ac:picMkLst>
        </pc:picChg>
        <pc:picChg chg="add">
          <ac:chgData name="Anne Edman" userId="4f4cdd69-1cb0-49a0-b169-a5c187e0e4e0" providerId="ADAL" clId="{C2F51A92-3326-47E3-889C-64A383028E15}" dt="2026-08-05T10:42:43.249" v="17"/>
          <ac:picMkLst>
            <pc:docMk/>
            <pc:sldMk cId="3462321060" sldId="283"/>
            <ac:picMk id="9" creationId="{D66612B4-20BB-35A6-1E0B-3F0536A04FF7}"/>
          </ac:picMkLst>
        </pc:picChg>
        <pc:picChg chg="add">
          <ac:chgData name="Anne Edman" userId="4f4cdd69-1cb0-49a0-b169-a5c187e0e4e0" providerId="ADAL" clId="{C2F51A92-3326-47E3-889C-64A383028E15}" dt="2026-08-05T11:12:20.395" v="18"/>
          <ac:picMkLst>
            <pc:docMk/>
            <pc:sldMk cId="3462321060" sldId="283"/>
            <ac:picMk id="11" creationId="{32E1D33F-69E7-EBFB-E3D0-42BE6A2988B6}"/>
          </ac:picMkLst>
        </pc:picChg>
        <pc:picChg chg="add mod">
          <ac:chgData name="Anne Edman" userId="4f4cdd69-1cb0-49a0-b169-a5c187e0e4e0" providerId="ADAL" clId="{C2F51A92-3326-47E3-889C-64A383028E15}" dt="2026-08-05T11:12:57.172" v="19"/>
          <ac:picMkLst>
            <pc:docMk/>
            <pc:sldMk cId="3462321060" sldId="283"/>
            <ac:picMk id="12" creationId="{295DD810-98F9-7F6A-DD94-F50C98137748}"/>
          </ac:picMkLst>
        </pc:picChg>
      </pc:sldChg>
      <pc:sldChg chg="addSp modSp">
        <pc:chgData name="Anne Edman" userId="4f4cdd69-1cb0-49a0-b169-a5c187e0e4e0" providerId="ADAL" clId="{C2F51A92-3326-47E3-889C-64A383028E15}" dt="2026-08-06T06:47:29.860" v="37"/>
        <pc:sldMkLst>
          <pc:docMk/>
          <pc:sldMk cId="3460844019" sldId="285"/>
        </pc:sldMkLst>
        <pc:picChg chg="add">
          <ac:chgData name="Anne Edman" userId="4f4cdd69-1cb0-49a0-b169-a5c187e0e4e0" providerId="ADAL" clId="{C2F51A92-3326-47E3-889C-64A383028E15}" dt="2026-08-05T11:38:43.235" v="21"/>
          <ac:picMkLst>
            <pc:docMk/>
            <pc:sldMk cId="3460844019" sldId="285"/>
            <ac:picMk id="6" creationId="{3A8FC32B-D74F-E172-D261-FDB8146CF977}"/>
          </ac:picMkLst>
        </pc:picChg>
        <pc:picChg chg="add mod">
          <ac:chgData name="Anne Edman" userId="4f4cdd69-1cb0-49a0-b169-a5c187e0e4e0" providerId="ADAL" clId="{C2F51A92-3326-47E3-889C-64A383028E15}" dt="2026-08-05T11:40:22.079" v="22"/>
          <ac:picMkLst>
            <pc:docMk/>
            <pc:sldMk cId="3460844019" sldId="285"/>
            <ac:picMk id="7" creationId="{C7C9560C-991C-3C6A-FEEE-81DFB49719F6}"/>
          </ac:picMkLst>
        </pc:picChg>
        <pc:picChg chg="add">
          <ac:chgData name="Anne Edman" userId="4f4cdd69-1cb0-49a0-b169-a5c187e0e4e0" providerId="ADAL" clId="{C2F51A92-3326-47E3-889C-64A383028E15}" dt="2026-08-05T14:00:43.595" v="23"/>
          <ac:picMkLst>
            <pc:docMk/>
            <pc:sldMk cId="3460844019" sldId="285"/>
            <ac:picMk id="11" creationId="{400C2B59-B063-9F18-B4C4-A331ECC81224}"/>
          </ac:picMkLst>
        </pc:picChg>
        <pc:picChg chg="add">
          <ac:chgData name="Anne Edman" userId="4f4cdd69-1cb0-49a0-b169-a5c187e0e4e0" providerId="ADAL" clId="{C2F51A92-3326-47E3-889C-64A383028E15}" dt="2026-08-06T06:45:55.833" v="36"/>
          <ac:picMkLst>
            <pc:docMk/>
            <pc:sldMk cId="3460844019" sldId="285"/>
            <ac:picMk id="13" creationId="{19C98F4F-D47D-A0E1-524C-9D4B1003A8AF}"/>
          </ac:picMkLst>
        </pc:picChg>
        <pc:picChg chg="add">
          <ac:chgData name="Anne Edman" userId="4f4cdd69-1cb0-49a0-b169-a5c187e0e4e0" providerId="ADAL" clId="{C2F51A92-3326-47E3-889C-64A383028E15}" dt="2026-08-06T06:47:29.860" v="37"/>
          <ac:picMkLst>
            <pc:docMk/>
            <pc:sldMk cId="3460844019" sldId="285"/>
            <ac:picMk id="16" creationId="{5683CA28-8C42-CD41-8FFB-69C7CB0EC900}"/>
          </ac:picMkLst>
        </pc:picChg>
      </pc:sldChg>
      <pc:sldChg chg="modSp ord">
        <pc:chgData name="Anne Edman" userId="4f4cdd69-1cb0-49a0-b169-a5c187e0e4e0" providerId="ADAL" clId="{C2F51A92-3326-47E3-889C-64A383028E15}" dt="2026-08-06T06:32:44.610" v="35" actId="14826"/>
        <pc:sldMkLst>
          <pc:docMk/>
          <pc:sldMk cId="1342948340" sldId="287"/>
        </pc:sldMkLst>
        <pc:spChg chg="mod">
          <ac:chgData name="Anne Edman" userId="4f4cdd69-1cb0-49a0-b169-a5c187e0e4e0" providerId="ADAL" clId="{C2F51A92-3326-47E3-889C-64A383028E15}" dt="2026-08-05T14:48:06.489" v="31"/>
          <ac:spMkLst>
            <pc:docMk/>
            <pc:sldMk cId="1342948340" sldId="287"/>
            <ac:spMk id="3" creationId="{EE5BC6C8-318F-FC7E-7D7B-7886B92C5BB0}"/>
          </ac:spMkLst>
        </pc:spChg>
        <pc:picChg chg="mod">
          <ac:chgData name="Anne Edman" userId="4f4cdd69-1cb0-49a0-b169-a5c187e0e4e0" providerId="ADAL" clId="{C2F51A92-3326-47E3-889C-64A383028E15}" dt="2026-08-06T06:32:44.610" v="35" actId="14826"/>
          <ac:picMkLst>
            <pc:docMk/>
            <pc:sldMk cId="1342948340" sldId="287"/>
            <ac:picMk id="8" creationId="{521813F1-DD59-2A12-E9F3-31249D4899C3}"/>
          </ac:picMkLst>
        </pc:picChg>
      </pc:sldChg>
      <pc:sldChg chg="ord">
        <pc:chgData name="Anne Edman" userId="4f4cdd69-1cb0-49a0-b169-a5c187e0e4e0" providerId="ADAL" clId="{C2F51A92-3326-47E3-889C-64A383028E15}" dt="2026-08-05T14:06:38.867" v="24"/>
        <pc:sldMkLst>
          <pc:docMk/>
          <pc:sldMk cId="1593255875" sldId="28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2ACDDD-9A9C-4130-84DA-C87A10533B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6ADFD6-72F8-4544-96E2-3530B1F95C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D398A-9EF8-4D81-8B0C-60066F9ED5B1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84E126-AB0D-46A5-8ACF-C96D1A8151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9E42C2-CECB-4B84-A138-29F430E236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8D409-CDB9-4FCF-AA45-0E4F0D53D7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321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0A708-8AF0-4E26-B650-9C0500854048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6E99D-3872-4DA5-A34E-EE9E227352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38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4">
            <a:extLst>
              <a:ext uri="{FF2B5EF4-FFF2-40B4-BE49-F238E27FC236}">
                <a16:creationId xmlns:a16="http://schemas.microsoft.com/office/drawing/2014/main" id="{74235C1C-D1CD-4484-A955-FACD10C29B2A}"/>
              </a:ext>
            </a:extLst>
          </p:cNvPr>
          <p:cNvGrpSpPr/>
          <p:nvPr userDrawn="1"/>
        </p:nvGrpSpPr>
        <p:grpSpPr>
          <a:xfrm>
            <a:off x="3930766" y="9625"/>
            <a:ext cx="8261237" cy="6858000"/>
            <a:chOff x="3930766" y="-2"/>
            <a:chExt cx="8261237" cy="6858001"/>
          </a:xfrm>
          <a:solidFill>
            <a:srgbClr val="55B15A"/>
          </a:solidFill>
        </p:grpSpPr>
        <p:sp>
          <p:nvSpPr>
            <p:cNvPr id="8" name="Rettvinklet trekant 1">
              <a:extLst>
                <a:ext uri="{FF2B5EF4-FFF2-40B4-BE49-F238E27FC236}">
                  <a16:creationId xmlns:a16="http://schemas.microsoft.com/office/drawing/2014/main" id="{4FACB630-316D-4AF4-8AF0-0DFAD83A09F3}"/>
                </a:ext>
              </a:extLst>
            </p:cNvPr>
            <p:cNvSpPr/>
            <p:nvPr/>
          </p:nvSpPr>
          <p:spPr>
            <a:xfrm rot="16200000">
              <a:off x="4632385" y="-701620"/>
              <a:ext cx="6858000" cy="826123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Parallellogram 3">
              <a:extLst>
                <a:ext uri="{FF2B5EF4-FFF2-40B4-BE49-F238E27FC236}">
                  <a16:creationId xmlns:a16="http://schemas.microsoft.com/office/drawing/2014/main" id="{C2C1B6F7-F6EA-4B91-BBEE-6B9B71962712}"/>
                </a:ext>
              </a:extLst>
            </p:cNvPr>
            <p:cNvSpPr/>
            <p:nvPr/>
          </p:nvSpPr>
          <p:spPr>
            <a:xfrm>
              <a:off x="3930766" y="-2"/>
              <a:ext cx="8261234" cy="6858001"/>
            </a:xfrm>
            <a:prstGeom prst="parallelogram">
              <a:avLst>
                <a:gd name="adj" fmla="val 1003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9775CF-559A-4A14-80F2-2984621FB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6800" y="1875600"/>
            <a:ext cx="4894749" cy="2157385"/>
          </a:xfr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ADC43-0DE1-4115-9819-695C017932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6800" y="4782804"/>
            <a:ext cx="2652063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EDFAB-DB0D-4193-B33B-B0B4803B8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8350" y="6151395"/>
            <a:ext cx="1106103" cy="277548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D791D1C-7BA2-4313-A2FD-FF1A2E30F5BD}" type="datetime1">
              <a:rPr lang="nb-NO" smtClean="0"/>
              <a:t>06.08.2026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136D4-7A6C-4510-AA4E-52B1DCB7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49705" y="6161019"/>
            <a:ext cx="4114800" cy="277548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Sted</a:t>
            </a:r>
            <a:r>
              <a:rPr lang="en-GB" dirty="0"/>
              <a:t> -</a:t>
            </a:r>
          </a:p>
        </p:txBody>
      </p:sp>
      <p:pic>
        <p:nvPicPr>
          <p:cNvPr id="10" name="Bilde 2">
            <a:extLst>
              <a:ext uri="{FF2B5EF4-FFF2-40B4-BE49-F238E27FC236}">
                <a16:creationId xmlns:a16="http://schemas.microsoft.com/office/drawing/2014/main" id="{00DA5480-0030-4E99-B4A3-6DD8437C57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65" y="419434"/>
            <a:ext cx="2584560" cy="104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5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6E0B8-9F2C-4AFA-A59B-B2863BB28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2B97A7B-A5EF-4DCC-932C-711D79047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4961100" cy="3744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54890E-2857-419E-992E-0590AC4CAD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46500" y="2084400"/>
            <a:ext cx="4961100" cy="3744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42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477B1-DC0E-4F2C-9945-DC3E53827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911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55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 m/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9E81D2E-9113-4A8C-A70E-FA4E973D6D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69018" y="0"/>
            <a:ext cx="4922982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nb-NO"/>
              <a:t>Klikk ikonet for å legge til et bilde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9775CF-559A-4A14-80F2-2984621FB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6800" y="1875600"/>
            <a:ext cx="4894749" cy="2157385"/>
          </a:xfr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ADC43-0DE1-4115-9819-695C017932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6801" y="4782804"/>
            <a:ext cx="235368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EDFAB-DB0D-4193-B33B-B0B4803B8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75446" y="6151395"/>
            <a:ext cx="1106103" cy="277548"/>
          </a:xfrm>
        </p:spPr>
        <p:txBody>
          <a:bodyPr anchor="b"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880191-29CE-4DEB-B836-915FCC56DC46}" type="datetime1">
              <a:rPr lang="nb-NO" smtClean="0"/>
              <a:t>06.08.2026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136D4-7A6C-4510-AA4E-52B1DCB7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27107" y="6161019"/>
            <a:ext cx="1264494" cy="277548"/>
          </a:xfrm>
        </p:spPr>
        <p:txBody>
          <a:bodyPr anchor="b"/>
          <a:lstStyle>
            <a:lvl1pPr algn="r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dirty="0" err="1"/>
              <a:t>Sted</a:t>
            </a:r>
            <a:r>
              <a:rPr lang="en-GB" dirty="0"/>
              <a:t> -</a:t>
            </a:r>
          </a:p>
        </p:txBody>
      </p:sp>
      <p:pic>
        <p:nvPicPr>
          <p:cNvPr id="10" name="Bilde 2">
            <a:extLst>
              <a:ext uri="{FF2B5EF4-FFF2-40B4-BE49-F238E27FC236}">
                <a16:creationId xmlns:a16="http://schemas.microsoft.com/office/drawing/2014/main" id="{00DA5480-0030-4E99-B4A3-6DD8437C57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65" y="419434"/>
            <a:ext cx="2584560" cy="104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66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5949-568D-4F8E-9EB5-6F311CA45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52DFE-72B9-4AD4-9B4B-A647A3937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13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/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5949-568D-4F8E-9EB5-6F311CA45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6199350" cy="59281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52DFE-72B9-4AD4-9B4B-A647A393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6199350" cy="3744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pic>
        <p:nvPicPr>
          <p:cNvPr id="7" name="Plassholder for bilde 4">
            <a:extLst>
              <a:ext uri="{FF2B5EF4-FFF2-40B4-BE49-F238E27FC236}">
                <a16:creationId xmlns:a16="http://schemas.microsoft.com/office/drawing/2014/main" id="{5AC6DA34-EB9B-4DF5-BC4A-1F94FAE9F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9" r="22699"/>
          <a:stretch>
            <a:fillRect/>
          </a:stretch>
        </p:blipFill>
        <p:spPr>
          <a:xfrm>
            <a:off x="7435516" y="1028700"/>
            <a:ext cx="3852338" cy="4702797"/>
          </a:xfrm>
          <a:prstGeom prst="rect">
            <a:avLst/>
          </a:prstGeom>
        </p:spPr>
      </p:pic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E77BACAA-9F22-4112-BAA6-D197E82C86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35516" y="1028700"/>
            <a:ext cx="3852338" cy="4702797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/>
          <a:p>
            <a:r>
              <a:rPr lang="nb-NO"/>
              <a:t>Klikk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30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5949-568D-4F8E-9EB5-6F311CA45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52DFE-72B9-4AD4-9B4B-A647A393714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 err="1"/>
              <a:t>Text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049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E548FD4-54A6-402D-8EC4-E1DCF9DBE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blipFill dpi="0" rotWithShape="1">
            <a:blip r:embed="rId2"/>
            <a:srcRect/>
            <a:tile tx="0" ty="0" sx="64000" sy="64000" flip="none" algn="tl"/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  <a:endParaRPr lang="en-GB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36FD71B4-C69B-43F4-89AD-941996758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2481" y="895483"/>
            <a:ext cx="5067036" cy="5067037"/>
          </a:xfrm>
          <a:custGeom>
            <a:avLst/>
            <a:gdLst>
              <a:gd name="connsiteX0" fmla="*/ 2533518 w 5067036"/>
              <a:gd name="connsiteY0" fmla="*/ 0 h 5067037"/>
              <a:gd name="connsiteX1" fmla="*/ 5067036 w 5067036"/>
              <a:gd name="connsiteY1" fmla="*/ 2533518 h 5067037"/>
              <a:gd name="connsiteX2" fmla="*/ 2533518 w 5067036"/>
              <a:gd name="connsiteY2" fmla="*/ 5067037 h 5067037"/>
              <a:gd name="connsiteX3" fmla="*/ 0 w 5067036"/>
              <a:gd name="connsiteY3" fmla="*/ 2533518 h 506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7036" h="5067037">
                <a:moveTo>
                  <a:pt x="2533518" y="0"/>
                </a:moveTo>
                <a:lnTo>
                  <a:pt x="5067036" y="2533518"/>
                </a:lnTo>
                <a:lnTo>
                  <a:pt x="2533518" y="5067037"/>
                </a:lnTo>
                <a:lnTo>
                  <a:pt x="0" y="2533518"/>
                </a:lnTo>
                <a:close/>
              </a:path>
            </a:pathLst>
          </a:custGeom>
          <a:solidFill>
            <a:srgbClr val="F2EFED"/>
          </a:solidFill>
        </p:spPr>
        <p:txBody>
          <a:bodyPr wrap="square" lIns="180000" tIns="0" rIns="180000" anchor="ctr">
            <a:noAutofit/>
          </a:bodyPr>
          <a:lstStyle>
            <a:lvl1pPr algn="ctr">
              <a:defRPr sz="3200">
                <a:solidFill>
                  <a:srgbClr val="50A450"/>
                </a:solidFill>
              </a:defRPr>
            </a:lvl1pPr>
          </a:lstStyle>
          <a:p>
            <a:r>
              <a:rPr lang="nb-NO" dirty="0"/>
              <a:t>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A1F3BFB-F752-4CFB-9104-1F68EEBE46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4599" y="6003810"/>
            <a:ext cx="1098000" cy="480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291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D9AE0C1D-EA12-460C-B6EA-71E3094743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9018" y="0"/>
            <a:ext cx="4922982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nb-NO"/>
              <a:t>Klikk ikonet for å legge til et bilde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52DFE-72B9-4AD4-9B4B-A647A393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1028699"/>
            <a:ext cx="5812000" cy="479970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Tahoma" panose="020B0604030504040204" pitchFamily="34" charset="0"/>
              <a:buChar char="​"/>
              <a:defRPr>
                <a:solidFill>
                  <a:srgbClr val="50A450"/>
                </a:solidFill>
              </a:defRPr>
            </a:lvl1pPr>
            <a:lvl2pPr marL="0" indent="0">
              <a:buFont typeface="Tahoma" panose="020B0604030504040204" pitchFamily="34" charset="0"/>
              <a:buChar char="​"/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625475" indent="0">
              <a:buNone/>
              <a:defRPr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5741422-B070-4D4B-B811-0F4647A1CD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34599" y="6003810"/>
            <a:ext cx="1098000" cy="480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83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m/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E548FD4-54A6-402D-8EC4-E1DCF9DBE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  <a:endParaRPr lang="en-GB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36FD71B4-C69B-43F4-89AD-941996758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37310" y="392990"/>
            <a:ext cx="6072020" cy="6091070"/>
          </a:xfrm>
          <a:custGeom>
            <a:avLst/>
            <a:gdLst>
              <a:gd name="connsiteX0" fmla="*/ 2533518 w 5067036"/>
              <a:gd name="connsiteY0" fmla="*/ 0 h 5067037"/>
              <a:gd name="connsiteX1" fmla="*/ 5067036 w 5067036"/>
              <a:gd name="connsiteY1" fmla="*/ 2533518 h 5067037"/>
              <a:gd name="connsiteX2" fmla="*/ 2533518 w 5067036"/>
              <a:gd name="connsiteY2" fmla="*/ 5067037 h 5067037"/>
              <a:gd name="connsiteX3" fmla="*/ 0 w 5067036"/>
              <a:gd name="connsiteY3" fmla="*/ 2533518 h 506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7036" h="5067037">
                <a:moveTo>
                  <a:pt x="2533518" y="0"/>
                </a:moveTo>
                <a:lnTo>
                  <a:pt x="5067036" y="2533518"/>
                </a:lnTo>
                <a:lnTo>
                  <a:pt x="2533518" y="5067037"/>
                </a:lnTo>
                <a:lnTo>
                  <a:pt x="0" y="2533518"/>
                </a:lnTo>
                <a:close/>
              </a:path>
            </a:pathLst>
          </a:custGeom>
          <a:solidFill>
            <a:srgbClr val="F15540"/>
          </a:solidFill>
        </p:spPr>
        <p:txBody>
          <a:bodyPr wrap="square" lIns="180000" tIns="0" rIns="180000" anchor="ctr">
            <a:noAutofit/>
          </a:bodyPr>
          <a:lstStyle>
            <a:lvl1pPr algn="ctr">
              <a:lnSpc>
                <a:spcPct val="130000"/>
              </a:lnSpc>
              <a:spcBef>
                <a:spcPts val="1800"/>
              </a:spcBef>
              <a:defRPr sz="18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Tittel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A1F3BFB-F752-4CFB-9104-1F68EEBE46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4599" y="6003810"/>
            <a:ext cx="1098000" cy="480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23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E548FD4-54A6-402D-8EC4-E1DCF9DBE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A1F3BFB-F752-4CFB-9104-1F68EEBE46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4599" y="6003810"/>
            <a:ext cx="1098000" cy="480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69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4CFD9B-417D-402F-B5B7-A328F6D0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55382-8294-4462-98B2-B7A2C0B76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000" y="2084400"/>
            <a:ext cx="10515600" cy="374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0DCF5-970F-48CF-A36B-29C8AB1A4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2000" y="6094602"/>
            <a:ext cx="15956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BCB71-BED2-4928-A296-E9ECC88A8663}" type="datetime1">
              <a:rPr lang="nb-NO" smtClean="0"/>
              <a:t>06.08.2026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DC874-51D6-4D81-974D-9EBB430A7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6059" y="6094602"/>
            <a:ext cx="5516881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Sted -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66764-CA53-4227-8508-E95A37FC6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1400" y="6094602"/>
            <a:ext cx="14986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B43C5-204C-4D8A-BABE-F6F9894F82C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e 9">
            <a:extLst>
              <a:ext uri="{FF2B5EF4-FFF2-40B4-BE49-F238E27FC236}">
                <a16:creationId xmlns:a16="http://schemas.microsoft.com/office/drawing/2014/main" id="{4415C606-CDE5-411C-8F5C-FC8903CDCD9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459" y="6007583"/>
            <a:ext cx="1095459" cy="47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8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65" r:id="rId7"/>
    <p:sldLayoutId id="2147483663" r:id="rId8"/>
    <p:sldLayoutId id="2147483664" r:id="rId9"/>
    <p:sldLayoutId id="2147483652" r:id="rId10"/>
    <p:sldLayoutId id="2147483654" r:id="rId11"/>
    <p:sldLayoutId id="214748365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00" indent="-356400" algn="l" defTabSz="914400" rtl="0" eaLnBrk="1" latinLnBrk="0" hangingPunct="1">
        <a:lnSpc>
          <a:spcPct val="130000"/>
        </a:lnSpc>
        <a:spcBef>
          <a:spcPts val="1800"/>
        </a:spcBef>
        <a:buClr>
          <a:srgbClr val="FF523B"/>
        </a:buClr>
        <a:buSzPct val="80000"/>
        <a:buFontTx/>
        <a:buBlip>
          <a:blip r:embed="rId1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97600" indent="-255600" algn="l" defTabSz="914400" rtl="0" eaLnBrk="1" latinLnBrk="0" hangingPunct="1">
        <a:lnSpc>
          <a:spcPct val="130000"/>
        </a:lnSpc>
        <a:spcBef>
          <a:spcPts val="1800"/>
        </a:spcBef>
        <a:buSzPct val="80000"/>
        <a:buFontTx/>
        <a:buBlip>
          <a:blip r:embed="rId1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273050" algn="l" defTabSz="914400" rtl="0" eaLnBrk="1" latinLnBrk="0" hangingPunct="1">
        <a:lnSpc>
          <a:spcPct val="130000"/>
        </a:lnSpc>
        <a:spcBef>
          <a:spcPts val="1800"/>
        </a:spcBef>
        <a:buSzPct val="80000"/>
        <a:buFontTx/>
        <a:buBlip>
          <a:blip r:embed="rId1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274638" algn="l" defTabSz="914400" rtl="0" eaLnBrk="1" latinLnBrk="0" hangingPunct="1">
        <a:lnSpc>
          <a:spcPct val="130000"/>
        </a:lnSpc>
        <a:spcBef>
          <a:spcPts val="1800"/>
        </a:spcBef>
        <a:buSzPct val="80000"/>
        <a:buFontTx/>
        <a:buBlip>
          <a:blip r:embed="rId1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274638" algn="l" defTabSz="914400" rtl="0" eaLnBrk="1" latinLnBrk="0" hangingPunct="1">
        <a:lnSpc>
          <a:spcPct val="130000"/>
        </a:lnSpc>
        <a:spcBef>
          <a:spcPts val="1800"/>
        </a:spcBef>
        <a:buSzPct val="80000"/>
        <a:buFontTx/>
        <a:buBlip>
          <a:blip r:embed="rId1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CF401-1027-4CC7-9657-26F8D6D97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468" y="1332552"/>
            <a:ext cx="5571638" cy="2531236"/>
          </a:xfrm>
        </p:spPr>
        <p:txBody>
          <a:bodyPr>
            <a:normAutofit fontScale="90000"/>
          </a:bodyPr>
          <a:lstStyle/>
          <a:p>
            <a:br>
              <a:rPr lang="nb-NO" dirty="0"/>
            </a:br>
            <a:br>
              <a:rPr lang="nb-NO" dirty="0"/>
            </a:br>
            <a:r>
              <a:rPr lang="nb-NO" dirty="0"/>
              <a:t>Nasjonal brukerundersøkelse for deltakere i opplæring i norsk, samfunnskunnskap og introduksjonsprogram</a:t>
            </a:r>
            <a:br>
              <a:rPr lang="nb-NO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EF405E-C84C-4955-B18C-F036B4395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9223" y="4092522"/>
            <a:ext cx="3963740" cy="1655762"/>
          </a:xfrm>
        </p:spPr>
        <p:txBody>
          <a:bodyPr/>
          <a:lstStyle/>
          <a:p>
            <a:r>
              <a:rPr lang="nb-NO" sz="2000" dirty="0">
                <a:solidFill>
                  <a:schemeClr val="tx1"/>
                </a:solidFill>
              </a:rPr>
              <a:t>Veiledning til deltakere </a:t>
            </a:r>
          </a:p>
          <a:p>
            <a:endParaRPr lang="nn-NO" sz="18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7929DC8-FC3D-B019-9073-1E9D2C216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456" y="362976"/>
            <a:ext cx="2442584" cy="96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1EBE5-4C63-8E06-4ABC-7F2B3C451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F9086-285F-90C2-9223-1D320449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</p:spPr>
        <p:txBody>
          <a:bodyPr anchor="t">
            <a:normAutofit/>
          </a:bodyPr>
          <a:lstStyle/>
          <a:p>
            <a:r>
              <a:rPr lang="en-GB" dirty="0" err="1"/>
              <a:t>Trinn</a:t>
            </a:r>
            <a:r>
              <a:rPr lang="en-GB" dirty="0"/>
              <a:t>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8D097-1227-01F8-AFBE-85B1091F7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1877760"/>
            <a:ext cx="7159694" cy="395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noProof="0" dirty="0"/>
              <a:t>Svar på spørsmålene</a:t>
            </a:r>
          </a:p>
          <a:p>
            <a:endParaRPr lang="en-GB" dirty="0"/>
          </a:p>
          <a:p>
            <a:r>
              <a:rPr lang="nb-NO" sz="2000" noProof="0" dirty="0"/>
              <a:t>Les spørsmålet</a:t>
            </a:r>
          </a:p>
          <a:p>
            <a:r>
              <a:rPr lang="nb-NO" sz="2000" noProof="0" dirty="0"/>
              <a:t>Trykk       for å lytte til spørsmålet og svaralternativer</a:t>
            </a:r>
          </a:p>
          <a:p>
            <a:r>
              <a:rPr lang="nb-NO" sz="2000" noProof="0" dirty="0"/>
              <a:t>Legg inn ditt svar</a:t>
            </a:r>
          </a:p>
          <a:p>
            <a:r>
              <a:rPr lang="nb-NO" sz="2000" noProof="0" dirty="0"/>
              <a:t>Velg deretter «Neste»</a:t>
            </a:r>
          </a:p>
          <a:p>
            <a:endParaRPr lang="en-GB" dirty="0"/>
          </a:p>
        </p:txBody>
      </p:sp>
      <p:pic>
        <p:nvPicPr>
          <p:cNvPr id="4" name="Graphic 1" descr="Sound Medium with solid fill">
            <a:extLst>
              <a:ext uri="{FF2B5EF4-FFF2-40B4-BE49-F238E27FC236}">
                <a16:creationId xmlns:a16="http://schemas.microsoft.com/office/drawing/2014/main" id="{4989C075-A52A-5057-259A-FDDBA66D48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42657" y="3853080"/>
            <a:ext cx="429400" cy="429400"/>
          </a:xfrm>
          <a:prstGeom prst="rect">
            <a:avLst/>
          </a:prstGeom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1F396C6F-2CFD-DB50-B4B6-3475538D9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872" y="1877760"/>
            <a:ext cx="2334420" cy="4205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8001D2E8-09A5-4DD9-D04D-60A0F4BBDF5C}"/>
              </a:ext>
            </a:extLst>
          </p:cNvPr>
          <p:cNvSpPr/>
          <p:nvPr/>
        </p:nvSpPr>
        <p:spPr>
          <a:xfrm>
            <a:off x="8710872" y="3344409"/>
            <a:ext cx="1479177" cy="4034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1CF1E52-44CF-A9DF-4847-5EC457CE62E2}"/>
              </a:ext>
            </a:extLst>
          </p:cNvPr>
          <p:cNvSpPr/>
          <p:nvPr/>
        </p:nvSpPr>
        <p:spPr>
          <a:xfrm>
            <a:off x="9682656" y="5413535"/>
            <a:ext cx="1479177" cy="59281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8E7124A-805E-2AB8-863C-F32DCCA22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915" y="5828400"/>
            <a:ext cx="1689558" cy="67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5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521813F1-DD59-2A12-E9F3-31249D4899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 b="10670"/>
          <a:stretch/>
        </p:blipFill>
        <p:spPr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2D64DC0-42FA-2FA2-CEA1-935847B6C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766C39DE-61A8-DDED-F51A-8633A2EC6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Takk for at du deltar</a:t>
            </a:r>
          </a:p>
        </p:txBody>
      </p:sp>
    </p:spTree>
    <p:extLst>
      <p:ext uri="{BB962C8B-B14F-4D97-AF65-F5344CB8AC3E}">
        <p14:creationId xmlns:p14="http://schemas.microsoft.com/office/powerpoint/2010/main" val="1342948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05F51-E7F6-028D-6A8D-E7C359959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0DC56E-D60D-424A-9702-5FE66BE59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</p:spPr>
        <p:txBody>
          <a:bodyPr anchor="t">
            <a:normAutofit/>
          </a:bodyPr>
          <a:lstStyle/>
          <a:p>
            <a:r>
              <a:rPr lang="nb-NO" dirty="0"/>
              <a:t>Temaer i undersøkelsen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0220111-2169-65DC-17EF-64B96E337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6980400" cy="418432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sz="2400" dirty="0"/>
              <a:t>Du svarer på spørsmål om hva du synes om: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b-NO" sz="2000" dirty="0"/>
              <a:t>- Norskopplæringen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b-NO" sz="2000" dirty="0"/>
              <a:t>- Introduksjonsprogrammet</a:t>
            </a:r>
          </a:p>
          <a:p>
            <a:pPr marL="0" indent="0">
              <a:lnSpc>
                <a:spcPct val="120000"/>
              </a:lnSpc>
              <a:buNone/>
            </a:pPr>
            <a:endParaRPr lang="nb-NO" sz="2000" dirty="0"/>
          </a:p>
          <a:p>
            <a:pPr marL="0" indent="0">
              <a:lnSpc>
                <a:spcPct val="120000"/>
              </a:lnSpc>
              <a:buNone/>
            </a:pPr>
            <a:r>
              <a:rPr lang="nb-NO" sz="2000" dirty="0"/>
              <a:t>Det er faste svaralternativer du velger mellom</a:t>
            </a:r>
          </a:p>
          <a:p>
            <a:pPr>
              <a:lnSpc>
                <a:spcPct val="120000"/>
              </a:lnSpc>
            </a:pPr>
            <a:endParaRPr lang="en-GB" sz="1500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069A1BB1-FCDA-7CA7-4DF2-E644A7985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793" y="5828400"/>
            <a:ext cx="1737351" cy="689636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5683CA28-8C42-CD41-8FFB-69C7CB0EC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323" y="2084400"/>
            <a:ext cx="4460109" cy="29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44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476CC-6238-48AE-8300-D552AD56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</p:spPr>
        <p:txBody>
          <a:bodyPr anchor="t">
            <a:normAutofit/>
          </a:bodyPr>
          <a:lstStyle/>
          <a:p>
            <a:r>
              <a:rPr lang="nb-NO" noProof="0" dirty="0"/>
              <a:t>Hvorfor skal du delta?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8D649-9133-4463-9774-2913D0A78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5519153" cy="2720682"/>
          </a:xfrm>
        </p:spPr>
        <p:txBody>
          <a:bodyPr>
            <a:normAutofit/>
          </a:bodyPr>
          <a:lstStyle/>
          <a:p>
            <a:pPr marL="356235" indent="-356235">
              <a:spcAft>
                <a:spcPts val="600"/>
              </a:spcAft>
            </a:pPr>
            <a:r>
              <a:rPr lang="nb-NO" sz="2000"/>
              <a:t>Vi vil vite hva du mener om opplæringen, slik at tilbudet kan bli bedre</a:t>
            </a:r>
            <a:endParaRPr lang="nb-NO" sz="2000">
              <a:ea typeface="Tahoma"/>
              <a:cs typeface="Tahoma"/>
            </a:endParaRPr>
          </a:p>
          <a:p>
            <a:pPr>
              <a:spcAft>
                <a:spcPts val="600"/>
              </a:spcAft>
            </a:pPr>
            <a:r>
              <a:rPr lang="nb-NO" sz="2000"/>
              <a:t>Kommunen </a:t>
            </a:r>
            <a:r>
              <a:rPr lang="nb-NO" sz="2000" dirty="0"/>
              <a:t>får kunnskap om dine erfaringer 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Kommunen kan gi et bedre opplæringstilbud</a:t>
            </a:r>
          </a:p>
          <a:p>
            <a:endParaRPr lang="en-GB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A4A4B2C-AB41-0F50-DBAC-0529A4DFB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49" y="5828400"/>
            <a:ext cx="1737351" cy="68963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1C873AE0-341B-DA42-6879-38F619E31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683" y="2084400"/>
            <a:ext cx="4683237" cy="312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3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F923A-CB9B-3108-B912-7F62CF7AB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DF9C8-AC3C-65E7-5033-85228F302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</p:spPr>
        <p:txBody>
          <a:bodyPr anchor="t">
            <a:normAutofit/>
          </a:bodyPr>
          <a:lstStyle/>
          <a:p>
            <a:r>
              <a:rPr lang="nb-NO" noProof="0" dirty="0"/>
              <a:t>Om nasjonal brukerundersøkelse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75F02-5B5A-CE7D-704F-FA59A8302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5967388" cy="2344165"/>
          </a:xfrm>
        </p:spPr>
        <p:txBody>
          <a:bodyPr>
            <a:normAutofit/>
          </a:bodyPr>
          <a:lstStyle/>
          <a:p>
            <a:r>
              <a:rPr lang="nb-NO" sz="2000" dirty="0"/>
              <a:t>Undersøkelsen er anonym og frivillig</a:t>
            </a:r>
          </a:p>
          <a:p>
            <a:r>
              <a:rPr lang="nb-NO" sz="2000" dirty="0"/>
              <a:t>Det tar ca. 20-40 minutter å svare på undersøkelsen</a:t>
            </a:r>
          </a:p>
          <a:p>
            <a:r>
              <a:rPr lang="nb-NO" sz="2000" dirty="0"/>
              <a:t>Tilgjengelig på mange språk med tekst og lyd</a:t>
            </a:r>
          </a:p>
          <a:p>
            <a:endParaRPr lang="en-GB" dirty="0"/>
          </a:p>
        </p:txBody>
      </p:sp>
      <p:pic>
        <p:nvPicPr>
          <p:cNvPr id="8" name="Bilde 7" descr="Arbeider ved hjelp av nettbrett">
            <a:extLst>
              <a:ext uri="{FF2B5EF4-FFF2-40B4-BE49-F238E27FC236}">
                <a16:creationId xmlns:a16="http://schemas.microsoft.com/office/drawing/2014/main" id="{87EE6876-8BEC-7613-1057-ACFC5EF45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8374" y="2084400"/>
            <a:ext cx="4961100" cy="3309155"/>
          </a:xfrm>
          <a:prstGeom prst="rect">
            <a:avLst/>
          </a:prstGeom>
          <a:noFill/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22BC875F-7EAA-B681-AAC3-A36D6DB42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49" y="5828400"/>
            <a:ext cx="1737351" cy="68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95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570A5-0141-4E98-943D-BA4AF4247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999" y="2084400"/>
            <a:ext cx="6801107" cy="399128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b-NO" sz="2000" dirty="0"/>
              <a:t>Du må svare på alle spørsmålene, men kan velge «vet ikke» eller «ønsker ikke å svare»</a:t>
            </a:r>
          </a:p>
          <a:p>
            <a:pPr>
              <a:lnSpc>
                <a:spcPct val="120000"/>
              </a:lnSpc>
            </a:pPr>
            <a:r>
              <a:rPr lang="nb-NO" sz="2000" dirty="0"/>
              <a:t>Undersøkelsen må fullføres i én omgang</a:t>
            </a:r>
          </a:p>
          <a:p>
            <a:pPr>
              <a:lnSpc>
                <a:spcPct val="120000"/>
              </a:lnSpc>
            </a:pPr>
            <a:r>
              <a:rPr lang="nb-NO" sz="2000" dirty="0"/>
              <a:t>Klikk «Neste» for å gå videre til hvert spørsmål </a:t>
            </a:r>
          </a:p>
          <a:p>
            <a:pPr>
              <a:lnSpc>
                <a:spcPct val="120000"/>
              </a:lnSpc>
            </a:pPr>
            <a:r>
              <a:rPr lang="nb-NO" sz="2000" dirty="0"/>
              <a:t>Du kan prøve demoversjon først for å bli kjent med undersøkelsen </a:t>
            </a:r>
          </a:p>
          <a:p>
            <a:pPr>
              <a:lnSpc>
                <a:spcPct val="120000"/>
              </a:lnSpc>
            </a:pPr>
            <a:endParaRPr lang="en-GB" sz="13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B5E73653-C780-9E1B-406C-F26F680BF1EB}"/>
              </a:ext>
            </a:extLst>
          </p:cNvPr>
          <p:cNvSpPr txBox="1"/>
          <p:nvPr/>
        </p:nvSpPr>
        <p:spPr>
          <a:xfrm>
            <a:off x="792000" y="645459"/>
            <a:ext cx="6424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Informasjon før du svarer på undersøkelsen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906E0A6-A7BD-98BB-14FE-FECEC0EC4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080" y="5911872"/>
            <a:ext cx="1615440" cy="64124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8EDFF25-3E81-8EE4-3395-A5EB98684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451" y="2091070"/>
            <a:ext cx="4010588" cy="267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77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1B7E49D5-8271-4687-943D-DAB79F4BEC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5" b="10935"/>
          <a:stretch/>
        </p:blipFill>
        <p:spPr>
          <a:xfrm>
            <a:off x="32" y="0"/>
            <a:ext cx="12191936" cy="6858000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FF41E49-8061-469F-B443-EA9CE934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8722" y="0"/>
            <a:ext cx="4476981" cy="4249270"/>
          </a:xfrm>
        </p:spPr>
        <p:txBody>
          <a:bodyPr wrap="square" anchor="ctr">
            <a:normAutofit/>
          </a:bodyPr>
          <a:lstStyle/>
          <a:p>
            <a:br>
              <a:rPr lang="nb-NO" sz="2800" dirty="0"/>
            </a:br>
            <a:r>
              <a:rPr lang="nb-NO" sz="2800" dirty="0"/>
              <a:t>Hvordan svarer </a:t>
            </a:r>
            <a:br>
              <a:rPr lang="nb-NO" sz="2800" dirty="0"/>
            </a:br>
            <a:r>
              <a:rPr lang="nb-NO" sz="2800" dirty="0"/>
              <a:t>du på undersøkelsen?</a:t>
            </a:r>
            <a:br>
              <a:rPr lang="nb-NO" sz="2800" dirty="0"/>
            </a:br>
            <a:br>
              <a:rPr lang="nb-NO" sz="2800" dirty="0"/>
            </a:br>
            <a:r>
              <a:rPr lang="nb-NO" sz="2800" dirty="0"/>
              <a:t>Trinn 1-4</a:t>
            </a:r>
            <a:br>
              <a:rPr lang="nb-NO" dirty="0"/>
            </a:br>
            <a:br>
              <a:rPr lang="nb-NO" dirty="0"/>
            </a:br>
            <a:endParaRPr lang="en-GB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2F0CCAAF-92C4-251D-79A9-16C564E1E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335" y="6033605"/>
            <a:ext cx="2076841" cy="824395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07F2C54C-7552-25B7-3F8F-C69D1DA20C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91176" y="6205677"/>
            <a:ext cx="1098000" cy="480250"/>
          </a:xfrm>
          <a:ln>
            <a:solidFill>
              <a:srgbClr val="50A450"/>
            </a:solidFill>
          </a:ln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8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0BA9C-37AC-CFA4-2163-1E87D3DBE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EB99E-9141-5D86-EE89-6B292F3E2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</p:spPr>
        <p:txBody>
          <a:bodyPr anchor="t">
            <a:normAutofit/>
          </a:bodyPr>
          <a:lstStyle/>
          <a:p>
            <a:r>
              <a:rPr lang="en-GB" dirty="0" err="1"/>
              <a:t>Trinn</a:t>
            </a:r>
            <a:r>
              <a:rPr lang="en-GB" dirty="0"/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11FED-9E49-056E-F37C-49136F909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7410706" cy="395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/>
              <a:t>Få tilgang til undersøkelsen</a:t>
            </a:r>
          </a:p>
          <a:p>
            <a:endParaRPr lang="nb-NO" sz="2000" dirty="0"/>
          </a:p>
          <a:p>
            <a:r>
              <a:rPr lang="nb-NO" sz="2000" dirty="0"/>
              <a:t>Du trenger en svarlenke eller QR-kode (digital kode)</a:t>
            </a:r>
          </a:p>
          <a:p>
            <a:r>
              <a:rPr lang="nb-NO" sz="2000" dirty="0"/>
              <a:t>Du mottar svarlenke eller QR-kode fra kommunen</a:t>
            </a:r>
          </a:p>
          <a:p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endParaRPr lang="en-GB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AAEAA95-953D-0FE5-79FB-8B6F86C35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793" y="5828400"/>
            <a:ext cx="1737351" cy="68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27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0878D-550F-4272-4A59-1C9368B5C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627DB-318A-AF90-B7A8-90798455D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</p:spPr>
        <p:txBody>
          <a:bodyPr anchor="t">
            <a:normAutofit/>
          </a:bodyPr>
          <a:lstStyle/>
          <a:p>
            <a:r>
              <a:rPr lang="en-GB" dirty="0" err="1"/>
              <a:t>Trinn</a:t>
            </a:r>
            <a:r>
              <a:rPr lang="en-GB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7E31B-DE50-7FF7-36F1-144D5270A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6919440" cy="374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/>
              <a:t>Start undersøkelsen</a:t>
            </a:r>
          </a:p>
          <a:p>
            <a:endParaRPr lang="nb-NO" sz="2000" dirty="0"/>
          </a:p>
          <a:p>
            <a:r>
              <a:rPr lang="nb-NO" sz="2000" dirty="0"/>
              <a:t>Bruk svarlenke eller QR-kode som du har fått av kommunen</a:t>
            </a:r>
          </a:p>
          <a:p>
            <a:r>
              <a:rPr lang="nb-NO" sz="2000" dirty="0"/>
              <a:t>Pek på lenken, eller klikk eller skann QR-koden</a:t>
            </a:r>
          </a:p>
          <a:p>
            <a:endParaRPr lang="nb-NO" dirty="0"/>
          </a:p>
          <a:p>
            <a:endParaRPr lang="nb-NO" dirty="0"/>
          </a:p>
          <a:p>
            <a:endParaRPr lang="en-GB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04440D2-A642-5AEF-0A90-084A13320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115" y="5828400"/>
            <a:ext cx="1967826" cy="78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46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65459-9233-DA59-B4E6-5559F190F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46469-CD1B-82DA-5DB1-345D48F9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1029600"/>
            <a:ext cx="10515600" cy="592818"/>
          </a:xfrm>
        </p:spPr>
        <p:txBody>
          <a:bodyPr anchor="t">
            <a:normAutofit/>
          </a:bodyPr>
          <a:lstStyle/>
          <a:p>
            <a:r>
              <a:rPr lang="en-GB" dirty="0" err="1"/>
              <a:t>Trinn</a:t>
            </a:r>
            <a:r>
              <a:rPr lang="en-GB" dirty="0"/>
              <a:t>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948B3-7259-510C-5CEB-706301BF1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000" y="2084400"/>
            <a:ext cx="7285200" cy="395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/>
              <a:t>Velg ett språk</a:t>
            </a:r>
          </a:p>
          <a:p>
            <a:r>
              <a:rPr lang="nb-NO" sz="2000" dirty="0"/>
              <a:t>Klikk på det språket du ønsker</a:t>
            </a:r>
          </a:p>
          <a:p>
            <a:pPr marL="0" indent="0">
              <a:buNone/>
            </a:pPr>
            <a:r>
              <a:rPr lang="nb-NO" sz="2000" dirty="0"/>
              <a:t>    Du kan endre valg av språk underveis i undersøkelsen</a:t>
            </a:r>
          </a:p>
          <a:p>
            <a:endParaRPr lang="nb-NO" sz="2000" dirty="0"/>
          </a:p>
          <a:p>
            <a:pPr marL="0" indent="0">
              <a:buNone/>
            </a:pPr>
            <a:r>
              <a:rPr lang="nb-NO" sz="2000"/>
              <a:t>    Velg </a:t>
            </a:r>
            <a:r>
              <a:rPr lang="nb-NO" sz="2000" dirty="0"/>
              <a:t>deretter «Neste»</a:t>
            </a:r>
          </a:p>
          <a:p>
            <a:endParaRPr lang="nb-NO" sz="2000" dirty="0"/>
          </a:p>
          <a:p>
            <a:endParaRPr lang="nb-NO" sz="2000" dirty="0"/>
          </a:p>
          <a:p>
            <a:endParaRPr lang="nb-NO" sz="2000" dirty="0"/>
          </a:p>
          <a:p>
            <a:endParaRPr lang="en-GB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0723DCE-1621-DCCD-F93A-508F9265B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661" y="5828400"/>
            <a:ext cx="2016732" cy="80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62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1">
      <a:dk1>
        <a:srgbClr val="000000"/>
      </a:dk1>
      <a:lt1>
        <a:srgbClr val="FFFFFF"/>
      </a:lt1>
      <a:dk2>
        <a:srgbClr val="4DA24D"/>
      </a:dk2>
      <a:lt2>
        <a:srgbClr val="EEECE1"/>
      </a:lt2>
      <a:accent1>
        <a:srgbClr val="15C2E9"/>
      </a:accent1>
      <a:accent2>
        <a:srgbClr val="1D70B7"/>
      </a:accent2>
      <a:accent3>
        <a:srgbClr val="FAD268"/>
      </a:accent3>
      <a:accent4>
        <a:srgbClr val="4DA24D"/>
      </a:accent4>
      <a:accent5>
        <a:srgbClr val="F1553F"/>
      </a:accent5>
      <a:accent6>
        <a:srgbClr val="A0E6F6"/>
      </a:accent6>
      <a:hlink>
        <a:srgbClr val="50A450"/>
      </a:hlink>
      <a:folHlink>
        <a:srgbClr val="418541"/>
      </a:folHlink>
    </a:clrScheme>
    <a:fontScheme name="IMD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Di_PPT.potx" id="{4D6F2C77-893A-4C72-A7C7-87222070B0B4}" vid="{785FAAED-BEF2-4541-B246-260378F79D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2FBB9D179E014B96CDE9213A5137A0" ma:contentTypeVersion="3" ma:contentTypeDescription="Opprett et nytt dokument." ma:contentTypeScope="" ma:versionID="6ea0097e3c7b4064cf86bd4682aa8949">
  <xsd:schema xmlns:xsd="http://www.w3.org/2001/XMLSchema" xmlns:xs="http://www.w3.org/2001/XMLSchema" xmlns:p="http://schemas.microsoft.com/office/2006/metadata/properties" xmlns:ns2="4a59805d-339a-4d36-9600-46a41f3f8472" targetNamespace="http://schemas.microsoft.com/office/2006/metadata/properties" ma:root="true" ma:fieldsID="3eda15d9a341e75b1cfdbbb6eeab440b" ns2:_="">
    <xsd:import namespace="4a59805d-339a-4d36-9600-46a41f3f84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59805d-339a-4d36-9600-46a41f3f84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9EBC6D-A06F-4287-B575-68222A9F7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59805d-339a-4d36-9600-46a41f3f84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D53999-36AB-4A1F-ACD1-C3F062EB43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93F09D-1E1C-47EC-A6D9-BA6886D6780D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4a59805d-339a-4d36-9600-46a41f3f847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IMDi_PPT</Template>
  <TotalTime>5460</TotalTime>
  <Words>271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Office-tema</vt:lpstr>
      <vt:lpstr>  Nasjonal brukerundersøkelse for deltakere i opplæring i norsk, samfunnskunnskap og introduksjonsprogram </vt:lpstr>
      <vt:lpstr>Temaer i undersøkelsen</vt:lpstr>
      <vt:lpstr>Hvorfor skal du delta?</vt:lpstr>
      <vt:lpstr>Om nasjonal brukerundersøkelse</vt:lpstr>
      <vt:lpstr>PowerPoint-presentasjon</vt:lpstr>
      <vt:lpstr> Hvordan svarer  du på undersøkelsen?  Trinn 1-4  </vt:lpstr>
      <vt:lpstr>Trinn 1</vt:lpstr>
      <vt:lpstr>Trinn 2</vt:lpstr>
      <vt:lpstr>Trinn 3</vt:lpstr>
      <vt:lpstr>Trinn 4</vt:lpstr>
      <vt:lpstr>Takk for at du deltar</vt:lpstr>
    </vt:vector>
  </TitlesOfParts>
  <Company>IMDI.no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IMDi presentasjon mal (eksempel)</dc:title>
  <dc:creator>Bjørg Kari Paulsen</dc:creator>
  <cp:lastModifiedBy>Anne Edman</cp:lastModifiedBy>
  <cp:revision>9</cp:revision>
  <dcterms:created xsi:type="dcterms:W3CDTF">2017-12-04T13:43:15Z</dcterms:created>
  <dcterms:modified xsi:type="dcterms:W3CDTF">2026-08-06T10:47:15Z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0x010100DA2FBB9D179E014B96CDE9213A5137A0</vt:lpwstr>
  </property>
  <property fmtid="{D5CDD505-2E9C-101B-9397-08002B2CF9AE}" pid="3" name="jd7c2849ee33465d9b3bd5eaecca405f">
    <vt:lpwstr>Uspesifisert|c985f4d8-7280-4e08-bd1d-47a9ffbe0775</vt:lpwstr>
  </property>
  <property fmtid="{D5CDD505-2E9C-101B-9397-08002B2CF9AE}" pid="4" name="Undertema">
    <vt:lpwstr/>
  </property>
  <property fmtid="{D5CDD505-2E9C-101B-9397-08002B2CF9AE}" pid="5" name="Lenkekilde">
    <vt:lpwstr>1;#Uspesifisert|c985f4d8-7280-4e08-bd1d-47a9ffbe0775</vt:lpwstr>
  </property>
  <property fmtid="{D5CDD505-2E9C-101B-9397-08002B2CF9AE}" pid="6" name="imdi_dokumenttyper">
    <vt:lpwstr>15;#Presentasjon|244541b1-b08b-4458-8a3d-345aa6d801a1</vt:lpwstr>
  </property>
  <property fmtid="{D5CDD505-2E9C-101B-9397-08002B2CF9AE}" pid="7" name="imdi_tema">
    <vt:lpwstr/>
  </property>
  <property fmtid="{D5CDD505-2E9C-101B-9397-08002B2CF9AE}" pid="8" name="SharedWithUsers">
    <vt:lpwstr>62;#Rune Jens Svendsen;#37;#Tale Grøtte</vt:lpwstr>
  </property>
  <property fmtid="{D5CDD505-2E9C-101B-9397-08002B2CF9AE}" pid="9" name="imdi_prosess">
    <vt:lpwstr>Endelig</vt:lpwstr>
  </property>
  <property fmtid="{D5CDD505-2E9C-101B-9397-08002B2CF9AE}" pid="10" name="Dokumentinnhold">
    <vt:lpwstr/>
  </property>
  <property fmtid="{D5CDD505-2E9C-101B-9397-08002B2CF9AE}" pid="11" name="imdi_tema_for_arbeidsrom">
    <vt:lpwstr>310;#Profil og formidling|9b9d3553-34e6-40e8-b083-abc1a696e7d3</vt:lpwstr>
  </property>
  <property fmtid="{D5CDD505-2E9C-101B-9397-08002B2CF9AE}" pid="12" name="_ExtendedDescription">
    <vt:lpwstr/>
  </property>
  <property fmtid="{D5CDD505-2E9C-101B-9397-08002B2CF9AE}" pid="13" name="Arbeidsoppgaver">
    <vt:lpwstr/>
  </property>
  <property fmtid="{D5CDD505-2E9C-101B-9397-08002B2CF9AE}" pid="14" name="Systemer">
    <vt:lpwstr/>
  </property>
</Properties>
</file>