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am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6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92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noProof="1"/>
              <a:t>ለኖርዌይኛ ቋንቋ ትምህርት፣ ለማህበረሰብ ዕውቀት ትምህርት እና ለኢንትሮዳክሽን ፕሮግራም ተሳታፊዎች የሚደረግ አገር አቀፍ የተጠቃሚዎች ዳሰሳ ጥናት</a:t>
            </a:r>
            <a:br>
              <a:rPr lang="nb-NO" noProof="1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am" sz="2000" dirty="0">
                <a:solidFill>
                  <a:schemeClr val="tx1"/>
                </a:solidFill>
              </a:rPr>
              <a:t>ለተሳታፊዎች መመሪያ</a:t>
            </a: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A_1">
            <a:hlinkClick r:id="" action="ppaction://media"/>
            <a:extLst>
              <a:ext uri="{FF2B5EF4-FFF2-40B4-BE49-F238E27FC236}">
                <a16:creationId xmlns:a16="http://schemas.microsoft.com/office/drawing/2014/main" id="{E6D33EED-2BF1-6DAE-D154-04EC2C34F5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24706" y="6974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am" dirty="0"/>
              <a:t>በዳሰሳ ጥናቱ ውስጥ ያሉ ርዕሶች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m" sz="2400" noProof="1"/>
              <a:t>በሚከተሉት ጉዳዮች ላይ ያለዎትን አስተያየት ለሚጠይቁ ጥያቄዎች ይመልሳሉ፦ </a:t>
            </a:r>
          </a:p>
          <a:p>
            <a:pPr marL="0" indent="0">
              <a:buNone/>
            </a:pPr>
            <a:r>
              <a:rPr lang="am" sz="2000" noProof="1"/>
              <a:t>- የኖርዌይኛ ቋንቋ ትምህርት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am" sz="2000" noProof="1"/>
              <a:t>- የኢንትሮዳክሽን ፕሮግራም</a:t>
            </a:r>
          </a:p>
          <a:p>
            <a:pPr marL="0" indent="0">
              <a:lnSpc>
                <a:spcPct val="120000"/>
              </a:lnSpc>
              <a:buNone/>
            </a:pPr>
            <a:endParaRPr lang="am" sz="2000" noProof="1"/>
          </a:p>
          <a:p>
            <a:pPr marL="0" indent="0">
              <a:buNone/>
            </a:pPr>
            <a:r>
              <a:rPr lang="am" sz="2000" noProof="1"/>
              <a:t>የሚመርጧቸው የተወሰኑ የመልስ አማራጮች አሉ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A_2">
            <a:hlinkClick r:id="" action="ppaction://media"/>
            <a:extLst>
              <a:ext uri="{FF2B5EF4-FFF2-40B4-BE49-F238E27FC236}">
                <a16:creationId xmlns:a16="http://schemas.microsoft.com/office/drawing/2014/main" id="{276BEAC1-9CEA-B277-A53D-6EEBC4690A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0993" y="458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am" noProof="0" dirty="0"/>
              <a:t>ለምን መሳተፍ አለብዎት?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/>
          </a:bodyPr>
          <a:lstStyle/>
          <a:p>
            <a:pPr marL="356235" indent="-356235">
              <a:spcAft>
                <a:spcPts val="600"/>
              </a:spcAft>
            </a:pPr>
            <a:r>
              <a:rPr lang="am" sz="2000" noProof="1"/>
              <a:t>ትምህርቱ የተሻለ እንዲሆን፣ ስለ ትምህርቱ ያለዎትን አስተያየት ማወቅ እንፈልጋለን</a:t>
            </a:r>
          </a:p>
          <a:p>
            <a:pPr marL="356235" indent="-356235">
              <a:spcAft>
                <a:spcPts val="600"/>
              </a:spcAft>
            </a:pPr>
            <a:r>
              <a:rPr lang="am" sz="2000" noProof="1"/>
              <a:t>የከተማው አስተዳደር ስለ ተሞክሮዎ እውቀት ያገኛል</a:t>
            </a:r>
          </a:p>
          <a:p>
            <a:pPr marL="356235" indent="-356235">
              <a:spcAft>
                <a:spcPts val="600"/>
              </a:spcAft>
            </a:pPr>
            <a:r>
              <a:rPr lang="am" sz="2000" noProof="1"/>
              <a:t>የከተማው አስተዳደር የተሻለ የትምህርት አገልግሎት ሊሰጥ ይችላል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A_3">
            <a:hlinkClick r:id="" action="ppaction://media"/>
            <a:extLst>
              <a:ext uri="{FF2B5EF4-FFF2-40B4-BE49-F238E27FC236}">
                <a16:creationId xmlns:a16="http://schemas.microsoft.com/office/drawing/2014/main" id="{D1F7521D-B104-AC3B-F548-6F54D8C5CA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44566" y="392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1"/>
              <a:t>ስለ አገር አቀፍ የተጠቃሚዎች ዳሰሳ ጥናት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nb-NO" sz="2000" noProof="1"/>
              <a:t>በዳሰሳ ጥናቱ ማንነትዎ አይገለጽም፣ ተሳትፎውም በፈቃደኝነት ነው</a:t>
            </a:r>
          </a:p>
          <a:p>
            <a:r>
              <a:rPr lang="nb-NO" sz="2000" noProof="1"/>
              <a:t>ዳሰሳ ጥናቱን ለመመለስ ከ20–40 ደቂቃ ያህል ይወስዳል</a:t>
            </a:r>
          </a:p>
          <a:p>
            <a:r>
              <a:rPr lang="nb-NO" sz="2000" noProof="1"/>
              <a:t>በጽሑፍና በድምፅ በብዙ ቋንቋዎች ይገኛል</a:t>
            </a:r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A_4">
            <a:hlinkClick r:id="" action="ppaction://media"/>
            <a:extLst>
              <a:ext uri="{FF2B5EF4-FFF2-40B4-BE49-F238E27FC236}">
                <a16:creationId xmlns:a16="http://schemas.microsoft.com/office/drawing/2014/main" id="{287E6AB5-50B5-5F15-9481-0A6A412D0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6124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r>
              <a:rPr lang="am" sz="2000" noProof="1"/>
              <a:t>ሁሉንም ጥያቄዎች መመለስ አለብዎት፣ ነገር ግን «አላውቅም» ወይም «መመለስ አልፈልግም» የሚለውንም መምረጥ ይችላሉ</a:t>
            </a:r>
          </a:p>
          <a:p>
            <a:r>
              <a:rPr lang="am" sz="2000" noProof="1"/>
              <a:t>ዳሰሳ ጥናቱን በአንድ ጊዜ አጠናቀው መጨረስ አለብዎት</a:t>
            </a:r>
          </a:p>
          <a:p>
            <a:r>
              <a:rPr lang="am" sz="2000" noProof="1"/>
              <a:t>ወደ እያንዳንዱ ቀጣይ ጥያቄ ለመሄድ «ቀጣይ» የሚለውን ይጫኑ</a:t>
            </a:r>
          </a:p>
          <a:p>
            <a:r>
              <a:rPr lang="am" sz="2000" noProof="1"/>
              <a:t>ዳሰሳ ጥናቱን ለመለማመድ፣ መጀመሪያ የመለማመጃ ስሪቱን መሞከር ይችላሉ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m" sz="2800" dirty="0"/>
              <a:t>ለዳሰሳ ጥናቱ መልስ ከመስጠትዎ በፊት መረጃ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A_5">
            <a:hlinkClick r:id="" action="ppaction://media"/>
            <a:extLst>
              <a:ext uri="{FF2B5EF4-FFF2-40B4-BE49-F238E27FC236}">
                <a16:creationId xmlns:a16="http://schemas.microsoft.com/office/drawing/2014/main" id="{30511308-AE65-9D41-498A-2630EAD99A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5732" y="5397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am" sz="2800" dirty="0"/>
              <a:t>ለዳሰሳ ጥናቱ </a:t>
            </a:r>
            <a:br>
              <a:rPr lang="nb-NO" sz="2800" dirty="0"/>
            </a:br>
            <a:r>
              <a:rPr lang="am" sz="2800" dirty="0"/>
              <a:t>እንዴት መልስ ይሰጣሉ?</a:t>
            </a:r>
            <a:br>
              <a:rPr lang="nb-NO" sz="2800" dirty="0"/>
            </a:br>
            <a:r>
              <a:rPr lang="am" sz="2800" dirty="0"/>
              <a:t> </a:t>
            </a:r>
            <a:br>
              <a:rPr lang="nb-NO" sz="2800" dirty="0"/>
            </a:br>
            <a:r>
              <a:rPr lang="am" sz="2800" dirty="0"/>
              <a:t>ደረጃዎች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A_6">
            <a:hlinkClick r:id="" action="ppaction://media"/>
            <a:extLst>
              <a:ext uri="{FF2B5EF4-FFF2-40B4-BE49-F238E27FC236}">
                <a16:creationId xmlns:a16="http://schemas.microsoft.com/office/drawing/2014/main" id="{F5E5027B-278F-0366-FB97-65EA546134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78376" y="5161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am" noProof="1"/>
              <a:t>ደረጃ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noProof="1"/>
              <a:t>ወደ ዳሰሳ ጥናቱ ይግቡ</a:t>
            </a:r>
          </a:p>
          <a:p>
            <a:r>
              <a:rPr lang="nb-NO" sz="2000" noProof="1"/>
              <a:t>የመልስ ሊንክ ወይም QR ኮድ (ዲጂታል ኮድ) ያስፈልግዎታል</a:t>
            </a:r>
          </a:p>
          <a:p>
            <a:r>
              <a:rPr lang="nb-NO" sz="2000" noProof="1"/>
              <a:t>የመልስ ሊንኩን ወይም QR ኮዱን ከከተማው አስተዳደር ይቀበላሉ</a:t>
            </a:r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A_7">
            <a:hlinkClick r:id="" action="ppaction://media"/>
            <a:extLst>
              <a:ext uri="{FF2B5EF4-FFF2-40B4-BE49-F238E27FC236}">
                <a16:creationId xmlns:a16="http://schemas.microsoft.com/office/drawing/2014/main" id="{0D54F477-E35B-87A9-E069-3C43F9BC19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7470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am" noProof="1"/>
              <a:t>ደረጃ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m" sz="2800" dirty="0"/>
              <a:t>ዳሰሳ ጥናቱን </a:t>
            </a:r>
            <a:r>
              <a:rPr lang="am" sz="2800" noProof="1"/>
              <a:t>ይጀምሩ</a:t>
            </a:r>
            <a:endParaRPr lang="am" sz="2800" dirty="0"/>
          </a:p>
          <a:p>
            <a:endParaRPr lang="nb-NO" sz="2000" dirty="0"/>
          </a:p>
          <a:p>
            <a:r>
              <a:rPr lang="nb-NO" sz="2000" noProof="1"/>
              <a:t>ከከተማው አስተዳደር የተቀበሉትን የመልስ ሊንክ ወይም QR ኮድ ይጠቀሙ</a:t>
            </a:r>
          </a:p>
          <a:p>
            <a:r>
              <a:rPr lang="nb-NO" sz="2000" noProof="1"/>
              <a:t>ሊንኩን ይምረጡ፣ ወይም ይጫኑ፣ ወይም QR ኮዱን ስካን ያድርጉ</a:t>
            </a:r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A_8">
            <a:hlinkClick r:id="" action="ppaction://media"/>
            <a:extLst>
              <a:ext uri="{FF2B5EF4-FFF2-40B4-BE49-F238E27FC236}">
                <a16:creationId xmlns:a16="http://schemas.microsoft.com/office/drawing/2014/main" id="{F278C3C4-8831-EAFE-AC55-B41559E1E9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3579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am" noProof="1"/>
              <a:t>ደረጃ</a:t>
            </a:r>
            <a:r>
              <a:rPr lang="am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m" sz="2800" dirty="0"/>
              <a:t>ቋንቋ ይምረጡ</a:t>
            </a:r>
          </a:p>
          <a:p>
            <a:r>
              <a:rPr lang="am" sz="2000" noProof="1"/>
              <a:t>የሚፈልጉትን ቋንቋ ይጫኑ</a:t>
            </a:r>
          </a:p>
          <a:p>
            <a:pPr marL="0" indent="0">
              <a:buNone/>
            </a:pPr>
            <a:r>
              <a:rPr lang="am" sz="2000" dirty="0"/>
              <a:t>በዳሰሳ ጥናቱ ወቅት የቋንቋ ምርጫዎን መቀየር ይችላሉ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am" sz="2000" dirty="0"/>
              <a:t>ከዚያ "ቀጣይ" የሚለውን ይምረጡ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A_9">
            <a:hlinkClick r:id="" action="ppaction://media"/>
            <a:extLst>
              <a:ext uri="{FF2B5EF4-FFF2-40B4-BE49-F238E27FC236}">
                <a16:creationId xmlns:a16="http://schemas.microsoft.com/office/drawing/2014/main" id="{87C7572C-7BFF-3C2D-C3AD-A941AA7FE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95603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am" noProof="1"/>
              <a:t>ደረጃ </a:t>
            </a:r>
            <a:r>
              <a:rPr lang="am" dirty="0"/>
              <a:t>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m" sz="2800" noProof="0" dirty="0"/>
              <a:t>ጥያቄዎቹ</a:t>
            </a:r>
            <a:r>
              <a:rPr lang="am" sz="2800" noProof="1"/>
              <a:t>ን </a:t>
            </a:r>
            <a:r>
              <a:rPr lang="am" sz="2800" noProof="0" dirty="0"/>
              <a:t>ይመልሱ</a:t>
            </a:r>
          </a:p>
          <a:p>
            <a:endParaRPr lang="en-GB" dirty="0"/>
          </a:p>
          <a:p>
            <a:r>
              <a:rPr lang="am" sz="2000" noProof="1"/>
              <a:t>ጥያቄውን ያንብቡ</a:t>
            </a:r>
          </a:p>
          <a:p>
            <a:r>
              <a:rPr lang="am" sz="2000" noProof="1"/>
              <a:t>የጥያቄውን እና የመልስ አማራጮችን ለማዳመጥ      ይጫኑ</a:t>
            </a:r>
          </a:p>
          <a:p>
            <a:r>
              <a:rPr lang="am" sz="2000" noProof="1"/>
              <a:t>መልስዎን ያስገቡ</a:t>
            </a:r>
          </a:p>
          <a:p>
            <a:r>
              <a:rPr lang="am" sz="2000" noProof="1"/>
              <a:t>ከዚያ "ቀጣይ" ወይም «neste» የሚለውን ይምረጡ</a:t>
            </a:r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52024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A_10">
            <a:hlinkClick r:id="" action="ppaction://media"/>
            <a:extLst>
              <a:ext uri="{FF2B5EF4-FFF2-40B4-BE49-F238E27FC236}">
                <a16:creationId xmlns:a16="http://schemas.microsoft.com/office/drawing/2014/main" id="{09E20AFF-4CD3-AD13-22C3-AF34F9F2F5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02855" y="4510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26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m" dirty="0"/>
              <a:t>ስለተሳተፉ እናመሰግናለን።</a:t>
            </a:r>
          </a:p>
        </p:txBody>
      </p:sp>
      <p:pic>
        <p:nvPicPr>
          <p:cNvPr id="2" name="A_11">
            <a:hlinkClick r:id="" action="ppaction://media"/>
            <a:extLst>
              <a:ext uri="{FF2B5EF4-FFF2-40B4-BE49-F238E27FC236}">
                <a16:creationId xmlns:a16="http://schemas.microsoft.com/office/drawing/2014/main" id="{4345EA12-D4B6-257F-53A3-ED70B30AA9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06955" y="5957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4a59805d-339a-4d36-9600-46a41f3f8472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10B2A0F-345D-40CC-B214-62B37F0EE485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5506</TotalTime>
  <Words>262</Words>
  <Application>Microsoft Macintosh PowerPoint</Application>
  <PresentationFormat>Widescreen</PresentationFormat>
  <Paragraphs>47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ለኖርዌይኛ ቋንቋ ትምህርት፣ ለማህበረሰብ ዕውቀት ትምህርት እና ለኢንትሮዳክሽን ፕሮግራም ተሳታፊዎች የሚደረግ አገር አቀፍ የተጠቃሚዎች ዳሰሳ ጥናት </vt:lpstr>
      <vt:lpstr>በዳሰሳ ጥናቱ ውስጥ ያሉ ርዕሶች</vt:lpstr>
      <vt:lpstr>ለምን መሳተፍ አለብዎት?</vt:lpstr>
      <vt:lpstr>ስለ አገር አቀፍ የተጠቃሚዎች ዳሰሳ ጥናት</vt:lpstr>
      <vt:lpstr>PowerPoint-presentasjon</vt:lpstr>
      <vt:lpstr> ለዳሰሳ ጥናቱ  እንዴት መልስ ይሰጣሉ?   ደረጃዎች 1-4  </vt:lpstr>
      <vt:lpstr>ደረጃ 1</vt:lpstr>
      <vt:lpstr>ደረጃ 2</vt:lpstr>
      <vt:lpstr>ደረጃ 3</vt:lpstr>
      <vt:lpstr>ደረጃ 4</vt:lpstr>
      <vt:lpstr>ስለተሳተፉ እናመሰግናለን።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12</cp:revision>
  <dcterms:created xsi:type="dcterms:W3CDTF">2017-12-04T13:43:15Z</dcterms:created>
  <dcterms:modified xsi:type="dcterms:W3CDTF">2026-08-31T07:57:31Z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