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66BA14-10DE-42C5-B34A-F1EF0F343C1B}" v="21" dt="2026-08-06T10:47:13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35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5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57" y="1332552"/>
            <a:ext cx="6028849" cy="2531236"/>
          </a:xfrm>
        </p:spPr>
        <p:txBody>
          <a:bodyPr>
            <a:normAutofit/>
          </a:bodyPr>
          <a:lstStyle/>
          <a:p>
            <a:pPr algn="r" rtl="1"/>
            <a:b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rs-AF" dirty="0"/>
              <a:t>نظرسنجی</a:t>
            </a:r>
            <a:r>
              <a:rPr lang="ar-IQ" dirty="0"/>
              <a:t>/سروی</a:t>
            </a:r>
            <a:r>
              <a:rPr lang="prs-AF" dirty="0"/>
              <a:t> ملی کاربر</a:t>
            </a:r>
            <a:r>
              <a:rPr lang="ar-IQ" dirty="0"/>
              <a:t>ان</a:t>
            </a:r>
            <a:r>
              <a:rPr lang="prs-AF" dirty="0"/>
              <a:t> برای اشتراک کنندگان در آموزش زبان نارویژی، مطالعات اجتماعی و پروگرام </a:t>
            </a:r>
            <a:r>
              <a:rPr lang="ar-IQ" dirty="0"/>
              <a:t>مقدماتی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3"/>
            <a:ext cx="3963740" cy="740842"/>
          </a:xfrm>
        </p:spPr>
        <p:txBody>
          <a:bodyPr/>
          <a:lstStyle/>
          <a:p>
            <a:pPr algn="r" rtl="1">
              <a:lnSpc>
                <a:spcPct val="100000"/>
              </a:lnSpc>
              <a:spcBef>
                <a:spcPts val="1200"/>
              </a:spcBef>
            </a:pPr>
            <a:r>
              <a:rPr lang="prs-AF" sz="2000" dirty="0"/>
              <a:t>راهنمایی برای اشتراک کننده گان</a:t>
            </a: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A_1">
            <a:hlinkClick r:id="" action="ppaction://media"/>
            <a:extLst>
              <a:ext uri="{FF2B5EF4-FFF2-40B4-BE49-F238E27FC236}">
                <a16:creationId xmlns:a16="http://schemas.microsoft.com/office/drawing/2014/main" id="{1D0F2753-C756-9FF3-1F7B-2523F4F7E3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31358" y="3629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r" rtl="1"/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موضوعات </a:t>
            </a:r>
            <a:r>
              <a:rPr lang="ar-IQ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نظرسنجی/سروی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7" y="2084400"/>
            <a:ext cx="4460109" cy="296512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5465" y="1980876"/>
            <a:ext cx="6980400" cy="4184320"/>
          </a:xfrm>
        </p:spPr>
        <p:txBody>
          <a:bodyPr>
            <a:normAutofit/>
          </a:bodyPr>
          <a:lstStyle/>
          <a:p>
            <a:pPr marL="0" indent="0" algn="r" rtl="1">
              <a:lnSpc>
                <a:spcPct val="120000"/>
              </a:lnSpc>
              <a:spcBef>
                <a:spcPts val="1200"/>
              </a:spcBef>
              <a:buNone/>
            </a:pPr>
            <a:r>
              <a:rPr lang="fa-I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شما به سوالاتی در مورد آنچه که در مو</a:t>
            </a:r>
            <a:r>
              <a:rPr lang="ar-IQ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</a:t>
            </a:r>
            <a:r>
              <a:rPr lang="fa-I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رد </a:t>
            </a:r>
            <a:r>
              <a:rPr lang="ar-IQ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زیر </a:t>
            </a:r>
            <a:r>
              <a:rPr lang="fa-I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فکر می‌کنید</a:t>
            </a:r>
            <a:endParaRPr lang="ar-IQ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1">
              <a:lnSpc>
                <a:spcPct val="120000"/>
              </a:lnSpc>
              <a:spcBef>
                <a:spcPts val="1200"/>
              </a:spcBef>
              <a:buNone/>
            </a:pPr>
            <a:r>
              <a:rPr lang="fa-I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پاسخ می‌دهید:</a:t>
            </a:r>
            <a:endParaRPr lang="ar-IQ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1">
              <a:lnSpc>
                <a:spcPct val="120000"/>
              </a:lnSpc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آموزش زبان ن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روژی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1">
              <a:lnSpc>
                <a:spcPct val="120000"/>
              </a:lnSpc>
              <a:buNone/>
            </a:pP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پروگرام مقدماتی </a:t>
            </a:r>
            <a:r>
              <a:rPr lang="ar-IQ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introduksjon</a:t>
            </a:r>
            <a:r>
              <a:rPr lang="ar-IQ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1">
              <a:lnSpc>
                <a:spcPct val="120000"/>
              </a:lnSpc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1">
              <a:lnSpc>
                <a:spcPct val="120000"/>
              </a:lnSpc>
              <a:buNone/>
            </a:pPr>
            <a:r>
              <a:rPr lang="prs-AF" sz="2000" dirty="0"/>
              <a:t>گزینه های پاسخ ثابت برای شما وجود دارد که میتوانید از آن انتخاب کنید.</a:t>
            </a:r>
            <a:endParaRPr lang="en-GB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A_2">
            <a:hlinkClick r:id="" action="ppaction://media"/>
            <a:extLst>
              <a:ext uri="{FF2B5EF4-FFF2-40B4-BE49-F238E27FC236}">
                <a16:creationId xmlns:a16="http://schemas.microsoft.com/office/drawing/2014/main" id="{858C55F5-0C7A-D037-D356-B93304549E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26206" y="513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r" rtl="1"/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چرا باید </a:t>
            </a:r>
            <a:r>
              <a:rPr lang="ar-IQ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اشتراک</a:t>
            </a:r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کنید؟</a:t>
            </a:r>
            <a:endParaRPr lang="nb-NO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0198" y="2084400"/>
            <a:ext cx="5519153" cy="2720682"/>
          </a:xfrm>
        </p:spPr>
        <p:txBody>
          <a:bodyPr>
            <a:normAutofit/>
          </a:bodyPr>
          <a:lstStyle/>
          <a:p>
            <a:pPr marL="356235" indent="-356235" algn="r" rtl="1">
              <a:spcAft>
                <a:spcPts val="600"/>
              </a:spcAft>
            </a:pP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ما می‌خواهیم نظر شما را در مورد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این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آموزش بدانیم تا بتوانیم 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این فرصت‌ها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را بهبود بخشیم.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6235" indent="-356235" algn="r" rtl="1">
              <a:spcAft>
                <a:spcPts val="600"/>
              </a:spcAft>
            </a:pPr>
            <a:r>
              <a:rPr lang="prs-AF" sz="2000" dirty="0"/>
              <a:t>شاروالی در مورد تجارب شما مطلع خواهد شد.</a:t>
            </a:r>
            <a:endParaRPr lang="ar-IQ" sz="2000" dirty="0"/>
          </a:p>
          <a:p>
            <a:pPr marL="356235" indent="-356235" algn="r" rtl="1">
              <a:spcAft>
                <a:spcPts val="600"/>
              </a:spcAft>
            </a:pPr>
            <a:r>
              <a:rPr lang="prs-AF" sz="2000" dirty="0"/>
              <a:t>شاروالی میتواند فرصت</a:t>
            </a:r>
            <a:r>
              <a:rPr lang="ar-IQ" sz="2000" dirty="0"/>
              <a:t>‌</a:t>
            </a:r>
            <a:r>
              <a:rPr lang="prs-AF" sz="2000" dirty="0"/>
              <a:t>های بهتر آموزشی را فراهم سازد.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30" y="2084400"/>
            <a:ext cx="4683237" cy="3122158"/>
          </a:xfrm>
          <a:prstGeom prst="rect">
            <a:avLst/>
          </a:prstGeom>
        </p:spPr>
      </p:pic>
      <p:pic>
        <p:nvPicPr>
          <p:cNvPr id="5" name="A_3">
            <a:hlinkClick r:id="" action="ppaction://media"/>
            <a:extLst>
              <a:ext uri="{FF2B5EF4-FFF2-40B4-BE49-F238E27FC236}">
                <a16:creationId xmlns:a16="http://schemas.microsoft.com/office/drawing/2014/main" id="{5705586F-73D4-2141-33C1-DA254581D8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85876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r" rtl="1"/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د</a:t>
            </a:r>
            <a:r>
              <a:rPr lang="ar-IQ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 مورد</a:t>
            </a:r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IQ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نظرسنجی/سروی </a:t>
            </a:r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ملی کاربران</a:t>
            </a:r>
            <a:endParaRPr lang="nb-NO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/>
          </a:bodyPr>
          <a:lstStyle/>
          <a:p>
            <a:pPr algn="r" rtl="1"/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این 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سروی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ناشناس و داوطلبانه 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میباشد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prs-AF" sz="2000" dirty="0"/>
              <a:t>تکمیل این سروی تقریباً 20 تا 40 دقیقه وقت میگیرد.</a:t>
            </a:r>
            <a:endParaRPr lang="ar-IQ" sz="2000" dirty="0"/>
          </a:p>
          <a:p>
            <a:pPr algn="r" rtl="1"/>
            <a:r>
              <a:rPr lang="prs-AF" sz="2000" dirty="0"/>
              <a:t>به صورت متن و صوتی به زبان های مختلف موجود است.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A_4">
            <a:hlinkClick r:id="" action="ppaction://media"/>
            <a:extLst>
              <a:ext uri="{FF2B5EF4-FFF2-40B4-BE49-F238E27FC236}">
                <a16:creationId xmlns:a16="http://schemas.microsoft.com/office/drawing/2014/main" id="{850D8E7A-ECFA-28BD-90C8-F3E14DA150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1588" y="7137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378" y="2084400"/>
            <a:ext cx="6611478" cy="3160460"/>
          </a:xfrm>
        </p:spPr>
        <p:txBody>
          <a:bodyPr>
            <a:normAutofit/>
          </a:bodyPr>
          <a:lstStyle/>
          <a:p>
            <a:pPr algn="r" rtl="1">
              <a:lnSpc>
                <a:spcPct val="120000"/>
              </a:lnSpc>
            </a:pPr>
            <a:r>
              <a:rPr lang="prs-AF" sz="2000" dirty="0"/>
              <a:t>شما باید به تمام سوالات پاسخ دهید، مگر شما همچنان میتوانید "من نمیدانم" یا "من نمیخواهم پاسخ دهم" را انتخاب کنید</a:t>
            </a:r>
            <a:r>
              <a:rPr lang="fa-IR" sz="2000" dirty="0"/>
              <a:t>.</a:t>
            </a:r>
            <a:endParaRPr lang="ar-IQ" sz="2000" dirty="0"/>
          </a:p>
          <a:p>
            <a:pPr algn="r" rtl="1">
              <a:lnSpc>
                <a:spcPct val="120000"/>
              </a:lnSpc>
            </a:pPr>
            <a:r>
              <a:rPr lang="prs-AF" sz="2000" dirty="0"/>
              <a:t>این سروی باید در یک جلسه/زمان تکمیل گردد</a:t>
            </a:r>
            <a:r>
              <a:rPr lang="fa-IR" sz="2000" dirty="0"/>
              <a:t>.</a:t>
            </a:r>
            <a:endParaRPr lang="ar-IQ" sz="2000" dirty="0"/>
          </a:p>
          <a:p>
            <a:pPr algn="r" rtl="1">
              <a:lnSpc>
                <a:spcPct val="120000"/>
              </a:lnSpc>
            </a:pPr>
            <a:r>
              <a:rPr lang="fa-IR" sz="2000" dirty="0"/>
              <a:t>برای رفتن به سوال</a:t>
            </a:r>
            <a:r>
              <a:rPr lang="ar-IQ" sz="2000" dirty="0"/>
              <a:t> دیگر</a:t>
            </a:r>
            <a:r>
              <a:rPr lang="fa-IR" sz="2000" dirty="0"/>
              <a:t>، روی </a:t>
            </a:r>
            <a:r>
              <a:rPr lang="ar-IQ" sz="2000" dirty="0"/>
              <a:t>دکمە </a:t>
            </a:r>
            <a:r>
              <a:rPr lang="fa-IR" sz="2000" dirty="0"/>
              <a:t>«بعدی» کلیک کنید.</a:t>
            </a:r>
            <a:endParaRPr lang="ar-IQ" sz="2000" dirty="0"/>
          </a:p>
          <a:p>
            <a:pPr algn="r" rtl="1">
              <a:lnSpc>
                <a:spcPct val="120000"/>
              </a:lnSpc>
            </a:pPr>
            <a:r>
              <a:rPr lang="prs-AF" sz="2000" dirty="0"/>
              <a:t>برای اینکه بدانید چگونه کار میکند، شما میتوانید نخست نسخه نمایشی را امتحان کنید</a:t>
            </a:r>
            <a:r>
              <a:rPr lang="fa-IR" sz="2000" dirty="0"/>
              <a:t>.</a:t>
            </a:r>
            <a:endParaRPr lang="ar-IQ" sz="20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5408762" y="645459"/>
            <a:ext cx="6021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prs-AF" sz="2800" dirty="0"/>
              <a:t>معلومات قبل از اینکه شما به سروی پاسخ دهید</a:t>
            </a:r>
            <a:endParaRPr lang="nb-N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46" y="2091070"/>
            <a:ext cx="4010588" cy="2675859"/>
          </a:xfrm>
          <a:prstGeom prst="rect">
            <a:avLst/>
          </a:prstGeom>
        </p:spPr>
      </p:pic>
      <p:pic>
        <p:nvPicPr>
          <p:cNvPr id="5" name="A_5">
            <a:hlinkClick r:id="" action="ppaction://media"/>
            <a:extLst>
              <a:ext uri="{FF2B5EF4-FFF2-40B4-BE49-F238E27FC236}">
                <a16:creationId xmlns:a16="http://schemas.microsoft.com/office/drawing/2014/main" id="{F04C14A1-7293-CF90-DD8E-D9B48AEE09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40040" y="64545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</p:spPr>
        <p:txBody>
          <a:bodyPr wrap="square" anchor="ctr">
            <a:normAutofit/>
          </a:bodyPr>
          <a:lstStyle/>
          <a:p>
            <a:pPr rtl="1"/>
            <a:br>
              <a:rPr lang="nb-NO" sz="2800" dirty="0"/>
            </a:br>
            <a:r>
              <a:rPr lang="fa-IR" sz="2800" dirty="0"/>
              <a:t>چ</a:t>
            </a:r>
            <a:r>
              <a:rPr lang="ar-IQ" sz="2800" dirty="0"/>
              <a:t>گونە</a:t>
            </a:r>
            <a:r>
              <a:rPr lang="fa-IR" sz="2800" dirty="0"/>
              <a:t> ب</a:t>
            </a:r>
            <a:r>
              <a:rPr lang="ar-IQ" sz="2800" dirty="0"/>
              <a:t>ە</a:t>
            </a:r>
            <a:br>
              <a:rPr lang="ar-IQ" sz="2800" dirty="0"/>
            </a:br>
            <a:r>
              <a:rPr lang="ar-IQ" sz="2800" dirty="0"/>
              <a:t>سرو</a:t>
            </a:r>
            <a:r>
              <a:rPr lang="fa-IR" sz="2800" dirty="0"/>
              <a:t>ی</a:t>
            </a:r>
            <a:r>
              <a:rPr lang="nb-NO" sz="2800" dirty="0"/>
              <a:t> </a:t>
            </a:r>
            <a:r>
              <a:rPr lang="fa-IR" sz="2800" dirty="0"/>
              <a:t>پاسخ می‌دهید؟</a:t>
            </a:r>
            <a:br>
              <a:rPr lang="nb-NO" sz="2800" dirty="0"/>
            </a:br>
            <a:r>
              <a:rPr lang="ar-IQ" sz="2800" dirty="0"/>
              <a:t>مرحلە ١-٤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A_6">
            <a:hlinkClick r:id="" action="ppaction://media"/>
            <a:extLst>
              <a:ext uri="{FF2B5EF4-FFF2-40B4-BE49-F238E27FC236}">
                <a16:creationId xmlns:a16="http://schemas.microsoft.com/office/drawing/2014/main" id="{36FA6574-79A7-103C-0301-0740C3C350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78376" y="51405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r" rtl="1"/>
            <a:r>
              <a:rPr lang="ar-IQ" dirty="0"/>
              <a:t>مرحلە ١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8044" y="2084400"/>
            <a:ext cx="6459555" cy="3531396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دسترسی به نظرسنجی</a:t>
            </a:r>
            <a:r>
              <a:rPr lang="ar-IQ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/سروی</a:t>
            </a: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prs-AF" sz="2000" dirty="0"/>
              <a:t>شما به یک لینک پاسخ یا ک</a:t>
            </a:r>
            <a:r>
              <a:rPr lang="ar-IQ" sz="2000" dirty="0"/>
              <a:t>و</a:t>
            </a:r>
            <a:r>
              <a:rPr lang="prs-AF" sz="2000" dirty="0"/>
              <a:t>د QR (کد دیجیتلی) نیاز دارید</a:t>
            </a:r>
            <a:endParaRPr lang="ar-IQ" sz="2000" dirty="0"/>
          </a:p>
          <a:p>
            <a:pPr algn="r" rtl="1"/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شما لینک پاسخ یا ک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د QR 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را 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از 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شاروالی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دریافت خواهید کرد.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A_7">
            <a:hlinkClick r:id="" action="ppaction://media"/>
            <a:extLst>
              <a:ext uri="{FF2B5EF4-FFF2-40B4-BE49-F238E27FC236}">
                <a16:creationId xmlns:a16="http://schemas.microsoft.com/office/drawing/2014/main" id="{FC4EEDA0-5F83-8F01-02B9-9428AC23E7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11742" y="809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r" rtl="1"/>
            <a:r>
              <a:rPr lang="ar-IQ" dirty="0"/>
              <a:t>مرحلە ٢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7932" y="2084400"/>
            <a:ext cx="7149666" cy="3263977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800" dirty="0"/>
              <a:t>شروع نظرسنجی</a:t>
            </a:r>
            <a:r>
              <a:rPr lang="ar-IQ" sz="2800" dirty="0"/>
              <a:t>/سروی</a:t>
            </a:r>
          </a:p>
          <a:p>
            <a:pPr marL="0" indent="0">
              <a:buNone/>
            </a:pPr>
            <a:endParaRPr lang="nb-NO" sz="2000" dirty="0"/>
          </a:p>
          <a:p>
            <a:pPr algn="r" rtl="1"/>
            <a:r>
              <a:rPr lang="fa-IR" sz="2000" dirty="0"/>
              <a:t>از لینک پاسخ یا ک</a:t>
            </a:r>
            <a:r>
              <a:rPr lang="ar-IQ" sz="2000" dirty="0"/>
              <a:t>و</a:t>
            </a:r>
            <a:r>
              <a:rPr lang="fa-IR" sz="2000" dirty="0"/>
              <a:t>د QR که از </a:t>
            </a:r>
            <a:r>
              <a:rPr lang="ar-IQ" sz="2000" dirty="0"/>
              <a:t>شاروالی</a:t>
            </a:r>
            <a:r>
              <a:rPr lang="fa-IR" sz="2000" dirty="0"/>
              <a:t> دریافت کرده‌اید استفاده </a:t>
            </a:r>
            <a:r>
              <a:rPr lang="ar-IQ" sz="2000" dirty="0"/>
              <a:t>کنید</a:t>
            </a:r>
            <a:r>
              <a:rPr lang="fa-IR" sz="2000" dirty="0"/>
              <a:t>.</a:t>
            </a:r>
            <a:endParaRPr lang="ar-IQ" sz="2000" dirty="0"/>
          </a:p>
          <a:p>
            <a:pPr algn="r" rtl="1"/>
            <a:r>
              <a:rPr lang="ar-IQ" sz="2000" dirty="0"/>
              <a:t>بر </a:t>
            </a:r>
            <a:r>
              <a:rPr lang="fa-IR" sz="2000" dirty="0"/>
              <a:t>روی لینک اشاره کنید، یا روی ک</a:t>
            </a:r>
            <a:r>
              <a:rPr lang="ar-IQ" sz="2000" dirty="0"/>
              <a:t>و</a:t>
            </a:r>
            <a:r>
              <a:rPr lang="fa-IR" sz="2000" dirty="0"/>
              <a:t>د QR کلیک کنید </a:t>
            </a:r>
            <a:r>
              <a:rPr lang="ar-IQ" sz="2000" dirty="0"/>
              <a:t>و </a:t>
            </a:r>
            <a:r>
              <a:rPr lang="fa-IR" sz="2000" dirty="0"/>
              <a:t>یا آنرا اسکن کنید</a:t>
            </a:r>
            <a:r>
              <a:rPr lang="ar-IQ" sz="2000" dirty="0"/>
              <a:t>.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A_8">
            <a:hlinkClick r:id="" action="ppaction://media"/>
            <a:extLst>
              <a:ext uri="{FF2B5EF4-FFF2-40B4-BE49-F238E27FC236}">
                <a16:creationId xmlns:a16="http://schemas.microsoft.com/office/drawing/2014/main" id="{54B46756-CD51-F5A4-E752-26C7586AAE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44579" y="9196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r" rtl="1"/>
            <a:r>
              <a:rPr lang="ar-IQ" dirty="0"/>
              <a:t>مرحلە ٣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2717" y="2084400"/>
            <a:ext cx="6174881" cy="3013811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زبان انتخاب کنید</a:t>
            </a:r>
            <a:endParaRPr lang="ar-IQ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buFont typeface="Wingdings" panose="05000000000000000000" pitchFamily="2" charset="2"/>
              <a:buChar char="§"/>
            </a:pP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روی زبان </a:t>
            </a:r>
            <a:r>
              <a:rPr lang="prs-AF" sz="2000" dirty="0"/>
              <a:t>دلخواه تان 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کلیک کنید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1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rs-AF" sz="2000" dirty="0"/>
              <a:t>شما میتوانید زبان دلخواه تان را در جریان سروی تغییر دهید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1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rs-AF" sz="2000" dirty="0"/>
              <a:t>بعداً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"بعدی" را انتخاب کنید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A_9">
            <a:hlinkClick r:id="" action="ppaction://media"/>
            <a:extLst>
              <a:ext uri="{FF2B5EF4-FFF2-40B4-BE49-F238E27FC236}">
                <a16:creationId xmlns:a16="http://schemas.microsoft.com/office/drawing/2014/main" id="{EAE594B3-7498-0318-6A4E-D06A02C727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26552" y="74394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r" rtl="1"/>
            <a:r>
              <a:rPr lang="ar-IQ" dirty="0"/>
              <a:t>مرحلە ٤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5086" y="1877760"/>
            <a:ext cx="6222514" cy="3950640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به سوالات پاسخ دهید</a:t>
            </a:r>
            <a:endParaRPr lang="ar-IQ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IQ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سٶال را بخوانید</a:t>
            </a:r>
          </a:p>
          <a:p>
            <a:pPr algn="r" rtl="1"/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برای 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شیندن 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گزینه‌های پرسش و پاسخ،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دکمە      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را 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فشار دهید</a:t>
            </a:r>
            <a:endParaRPr lang="nb-NO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جواب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خود را وارد کنید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بعدا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"بعدی" را انتخاب کنید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09878" y="3853080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4310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130078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2363081" y="5436109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A_10">
            <a:hlinkClick r:id="" action="ppaction://media"/>
            <a:extLst>
              <a:ext uri="{FF2B5EF4-FFF2-40B4-BE49-F238E27FC236}">
                <a16:creationId xmlns:a16="http://schemas.microsoft.com/office/drawing/2014/main" id="{EF9BC526-6310-1AE7-B548-1B611B0317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65120" y="49552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86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prs-AF" sz="2000" dirty="0"/>
              <a:t>تشکر از اشتراک</a:t>
            </a:r>
            <a:r>
              <a:rPr lang="ar-IQ" sz="2000" dirty="0"/>
              <a:t>‌</a:t>
            </a:r>
            <a:r>
              <a:rPr lang="prs-AF" sz="2000" dirty="0"/>
              <a:t>تان!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A_11">
            <a:hlinkClick r:id="" action="ppaction://media"/>
            <a:extLst>
              <a:ext uri="{FF2B5EF4-FFF2-40B4-BE49-F238E27FC236}">
                <a16:creationId xmlns:a16="http://schemas.microsoft.com/office/drawing/2014/main" id="{93CFEE73-F4E6-0D95-F41B-5D13525710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52558" y="6848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473842-FA9A-4ED8-A359-FD4A73BFA6A0}"/>
</file>

<file path=customXml/itemProps2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4a59805d-339a-4d36-9600-46a41f3f8472"/>
  </ds:schemaRefs>
</ds:datastoreItem>
</file>

<file path=customXml/itemProps3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6</TotalTime>
  <Words>399</Words>
  <Application>Microsoft Macintosh PowerPoint</Application>
  <PresentationFormat>Widescreen</PresentationFormat>
  <Paragraphs>46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7" baseType="lpstr">
      <vt:lpstr>Arial</vt:lpstr>
      <vt:lpstr>Calibri</vt:lpstr>
      <vt:lpstr>Tahoma</vt:lpstr>
      <vt:lpstr>Times New Roman</vt:lpstr>
      <vt:lpstr>Wingdings</vt:lpstr>
      <vt:lpstr>Office-tema</vt:lpstr>
      <vt:lpstr>  نظرسنجی/سروی ملی کاربران برای اشتراک کنندگان در آموزش زبان نارویژی، مطالعات اجتماعی و پروگرام مقدماتی</vt:lpstr>
      <vt:lpstr>موضوعات نظرسنجی/سروی</vt:lpstr>
      <vt:lpstr>چرا باید اشتراک کنید؟</vt:lpstr>
      <vt:lpstr>در مورد نظرسنجی/سروی ملی کاربران</vt:lpstr>
      <vt:lpstr>PowerPoint-presentasjon</vt:lpstr>
      <vt:lpstr> چگونە بە سروی پاسخ می‌دهید؟ مرحلە ١-٤  </vt:lpstr>
      <vt:lpstr>مرحلە ١</vt:lpstr>
      <vt:lpstr>مرحلە ٢</vt:lpstr>
      <vt:lpstr>مرحلە ٣</vt:lpstr>
      <vt:lpstr>مرحلە ٤</vt:lpstr>
      <vt:lpstr>تشکر از اشتراک‌تان!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39</cp:revision>
  <dcterms:created xsi:type="dcterms:W3CDTF">2017-12-04T13:43:15Z</dcterms:created>
  <dcterms:modified xsi:type="dcterms:W3CDTF">2026-08-31T08:03:07Z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