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0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National user survey for participants in Norwegian </a:t>
            </a:r>
            <a:r>
              <a:rPr lang="nb-NO" dirty="0" err="1"/>
              <a:t>language</a:t>
            </a:r>
            <a:r>
              <a:rPr lang="nb-NO" dirty="0"/>
              <a:t> training, social studies and </a:t>
            </a:r>
            <a:r>
              <a:rPr lang="nb-NO" dirty="0" err="1"/>
              <a:t>introduction</a:t>
            </a:r>
            <a:r>
              <a:rPr lang="nb-NO" dirty="0"/>
              <a:t> program</a:t>
            </a: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Guide for participants </a:t>
            </a:r>
          </a:p>
          <a:p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EN01">
            <a:hlinkClick r:id="" action="ppaction://media"/>
            <a:extLst>
              <a:ext uri="{FF2B5EF4-FFF2-40B4-BE49-F238E27FC236}">
                <a16:creationId xmlns:a16="http://schemas.microsoft.com/office/drawing/2014/main" id="{9A7149E5-BFBF-70C6-579D-CA9D1E6F88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11694" y="5197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Topics in the survey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2400" dirty="0"/>
              <a:t>You answer questions about what you think of: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Norwegian language training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The </a:t>
            </a:r>
            <a:r>
              <a:rPr lang="nb-NO" sz="2000" dirty="0" err="1"/>
              <a:t>introduction</a:t>
            </a:r>
            <a:r>
              <a:rPr lang="nb-NO" sz="2000" dirty="0"/>
              <a:t> program</a:t>
            </a:r>
          </a:p>
          <a:p>
            <a:pPr marL="0" indent="0">
              <a:lnSpc>
                <a:spcPct val="120000"/>
              </a:lnSpc>
              <a:buNone/>
            </a:pP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There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predefined</a:t>
            </a:r>
            <a:r>
              <a:rPr lang="nb-NO" sz="2000" dirty="0"/>
              <a:t> </a:t>
            </a:r>
            <a:r>
              <a:rPr lang="nb-NO" sz="2000" dirty="0" err="1"/>
              <a:t>answer</a:t>
            </a:r>
            <a:r>
              <a:rPr lang="nb-NO" sz="2000" dirty="0"/>
              <a:t> options for you to choose from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763" y="2084400"/>
            <a:ext cx="4078669" cy="2711535"/>
          </a:xfrm>
          <a:prstGeom prst="rect">
            <a:avLst/>
          </a:prstGeom>
        </p:spPr>
      </p:pic>
      <p:pic>
        <p:nvPicPr>
          <p:cNvPr id="5" name="EN02">
            <a:hlinkClick r:id="" action="ppaction://media"/>
            <a:extLst>
              <a:ext uri="{FF2B5EF4-FFF2-40B4-BE49-F238E27FC236}">
                <a16:creationId xmlns:a16="http://schemas.microsoft.com/office/drawing/2014/main" id="{129BDCEC-133C-2489-8AB2-DD33AF1946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66068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Why should </a:t>
            </a:r>
            <a:r>
              <a:rPr lang="nb-NO" noProof="0" dirty="0" err="1"/>
              <a:t>you</a:t>
            </a:r>
            <a:r>
              <a:rPr lang="nb-NO" noProof="0" dirty="0"/>
              <a:t> </a:t>
            </a:r>
            <a:r>
              <a:rPr lang="nb-NO" noProof="0" dirty="0" err="1"/>
              <a:t>participate</a:t>
            </a:r>
            <a:r>
              <a:rPr lang="nb-NO" noProof="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 fontScale="92500" lnSpcReduction="20000"/>
          </a:bodyPr>
          <a:lstStyle/>
          <a:p>
            <a:pPr marL="356235" indent="-356235">
              <a:spcAft>
                <a:spcPts val="600"/>
              </a:spcAft>
            </a:pP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want</a:t>
            </a:r>
            <a:r>
              <a:rPr lang="nb-NO" sz="2000" dirty="0"/>
              <a:t> to </a:t>
            </a:r>
            <a:r>
              <a:rPr lang="nb-NO" sz="2000" dirty="0" err="1"/>
              <a:t>know</a:t>
            </a:r>
            <a:r>
              <a:rPr lang="nb-NO" sz="2000" dirty="0"/>
              <a:t> </a:t>
            </a:r>
            <a:r>
              <a:rPr lang="nb-NO" sz="2000" dirty="0" err="1"/>
              <a:t>what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think</a:t>
            </a:r>
            <a:r>
              <a:rPr lang="nb-NO" sz="2000" dirty="0"/>
              <a:t> </a:t>
            </a:r>
            <a:r>
              <a:rPr lang="nb-NO" sz="2000" dirty="0" err="1"/>
              <a:t>about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training, so </a:t>
            </a:r>
            <a:r>
              <a:rPr lang="nb-NO" sz="2000" dirty="0" err="1"/>
              <a:t>that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program </a:t>
            </a:r>
            <a:r>
              <a:rPr lang="nb-NO" sz="2000" dirty="0" err="1"/>
              <a:t>can</a:t>
            </a:r>
            <a:r>
              <a:rPr lang="nb-NO" sz="2000" dirty="0"/>
              <a:t> be </a:t>
            </a:r>
            <a:r>
              <a:rPr lang="nb-NO" sz="2000" dirty="0" err="1"/>
              <a:t>improved</a:t>
            </a:r>
            <a:endParaRPr lang="nb-NO" sz="2000" dirty="0">
              <a:ea typeface="Tahoma"/>
              <a:cs typeface="Tahoma"/>
            </a:endParaRPr>
          </a:p>
          <a:p>
            <a:pPr>
              <a:spcAft>
                <a:spcPts val="600"/>
              </a:spcAft>
            </a:pPr>
            <a:r>
              <a:rPr lang="nb-NO" sz="2000" dirty="0"/>
              <a:t>The </a:t>
            </a:r>
            <a:r>
              <a:rPr lang="nb-NO" sz="2000" dirty="0" err="1"/>
              <a:t>municipality</a:t>
            </a:r>
            <a:r>
              <a:rPr lang="nb-NO" sz="2000" dirty="0"/>
              <a:t> gains knowledge about your experiences </a:t>
            </a:r>
          </a:p>
          <a:p>
            <a:pPr>
              <a:spcAft>
                <a:spcPts val="600"/>
              </a:spcAft>
            </a:pPr>
            <a:r>
              <a:rPr lang="nb-NO" sz="2000" dirty="0"/>
              <a:t>The municipality can provide a better training program</a:t>
            </a:r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EN03">
            <a:hlinkClick r:id="" action="ppaction://media"/>
            <a:extLst>
              <a:ext uri="{FF2B5EF4-FFF2-40B4-BE49-F238E27FC236}">
                <a16:creationId xmlns:a16="http://schemas.microsoft.com/office/drawing/2014/main" id="{95AE1E26-0C67-522C-615B-0267F876C1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2082" y="55427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About the national user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r>
              <a:rPr lang="nb-NO" sz="2000" dirty="0"/>
              <a:t>The survey is anonymous and voluntary</a:t>
            </a:r>
          </a:p>
          <a:p>
            <a:r>
              <a:rPr lang="nb-NO" sz="2000" dirty="0"/>
              <a:t>It takes about 20-40 minutes to answer the survey</a:t>
            </a:r>
          </a:p>
          <a:p>
            <a:r>
              <a:rPr lang="nb-NO" sz="2000" dirty="0"/>
              <a:t>Available in many languages with text and audio</a:t>
            </a:r>
          </a:p>
          <a:p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EN04">
            <a:hlinkClick r:id="" action="ppaction://media"/>
            <a:extLst>
              <a:ext uri="{FF2B5EF4-FFF2-40B4-BE49-F238E27FC236}">
                <a16:creationId xmlns:a16="http://schemas.microsoft.com/office/drawing/2014/main" id="{7166730B-446D-D545-E3C8-AA9E122908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2524" y="59475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2000" dirty="0"/>
              <a:t>You must answer all the questions, but can choose “don’t know” or “</a:t>
            </a:r>
            <a:r>
              <a:rPr lang="nb-NO" sz="2000" dirty="0" err="1"/>
              <a:t>prefer</a:t>
            </a:r>
            <a:r>
              <a:rPr lang="nb-NO" sz="2000" dirty="0"/>
              <a:t> not to answer”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The survey must be completed in one sitting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Click “Next” to move on to each question 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You can try the demo version first to get familiar with the survey </a:t>
            </a:r>
          </a:p>
          <a:p>
            <a:pPr>
              <a:lnSpc>
                <a:spcPct val="120000"/>
              </a:lnSpc>
            </a:pP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Information before you answer the survey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EN05">
            <a:hlinkClick r:id="" action="ppaction://media"/>
            <a:extLst>
              <a:ext uri="{FF2B5EF4-FFF2-40B4-BE49-F238E27FC236}">
                <a16:creationId xmlns:a16="http://schemas.microsoft.com/office/drawing/2014/main" id="{91E4B23D-7E2C-F869-75F9-F1E8968FE5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21800" y="7057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nb-NO" sz="2800" dirty="0"/>
              <a:t>How do you answer </a:t>
            </a:r>
            <a:br>
              <a:rPr lang="nb-NO" sz="2800" dirty="0"/>
            </a:br>
            <a:r>
              <a:rPr lang="nb-NO" sz="2800" dirty="0"/>
              <a:t>the survey?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Steps 1-4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EN06">
            <a:hlinkClick r:id="" action="ppaction://media"/>
            <a:extLst>
              <a:ext uri="{FF2B5EF4-FFF2-40B4-BE49-F238E27FC236}">
                <a16:creationId xmlns:a16="http://schemas.microsoft.com/office/drawing/2014/main" id="{97B12291-AAFE-9FBD-4494-BCC70857FE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3767" y="72507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Step</a:t>
            </a:r>
            <a:r>
              <a:rPr lang="en-GB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Access the survey</a:t>
            </a:r>
          </a:p>
          <a:p>
            <a:endParaRPr lang="nb-NO" sz="2000" dirty="0"/>
          </a:p>
          <a:p>
            <a:r>
              <a:rPr lang="nb-NO" sz="2000" dirty="0"/>
              <a:t>You need a response link or QR code (digital code)</a:t>
            </a:r>
          </a:p>
          <a:p>
            <a:r>
              <a:rPr lang="nb-NO" sz="2000" dirty="0"/>
              <a:t>You receive the response link or QR code from the municipality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EN07">
            <a:hlinkClick r:id="" action="ppaction://media"/>
            <a:extLst>
              <a:ext uri="{FF2B5EF4-FFF2-40B4-BE49-F238E27FC236}">
                <a16:creationId xmlns:a16="http://schemas.microsoft.com/office/drawing/2014/main" id="{5CC23B35-6ECE-6133-788E-6ECA56BC85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8344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Step</a:t>
            </a:r>
            <a:r>
              <a:rPr lang="en-GB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Start the survey</a:t>
            </a:r>
          </a:p>
          <a:p>
            <a:endParaRPr lang="nb-NO" sz="2000" dirty="0"/>
          </a:p>
          <a:p>
            <a:r>
              <a:rPr lang="nb-NO" sz="2000" dirty="0"/>
              <a:t>Use the response link or QR code you received from the municipality</a:t>
            </a:r>
          </a:p>
          <a:p>
            <a:r>
              <a:rPr lang="nb-NO" sz="2000" dirty="0"/>
              <a:t>Tap the link, or click or scan the QR code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EN08">
            <a:hlinkClick r:id="" action="ppaction://media"/>
            <a:extLst>
              <a:ext uri="{FF2B5EF4-FFF2-40B4-BE49-F238E27FC236}">
                <a16:creationId xmlns:a16="http://schemas.microsoft.com/office/drawing/2014/main" id="{4EB30BF9-8DF8-D9E3-06C3-162E5E0727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3028" y="809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Step</a:t>
            </a:r>
            <a:r>
              <a:rPr lang="en-GB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Choose one language</a:t>
            </a:r>
          </a:p>
          <a:p>
            <a:r>
              <a:rPr lang="nb-NO" sz="2000" dirty="0"/>
              <a:t>Click on the language you want</a:t>
            </a:r>
          </a:p>
          <a:p>
            <a:pPr marL="0" indent="0">
              <a:buNone/>
            </a:pPr>
            <a:r>
              <a:rPr lang="nb-NO" sz="2000" dirty="0"/>
              <a:t>    You can change your choice of language during the survey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nb-NO" sz="2000"/>
              <a:t>    Then select </a:t>
            </a:r>
            <a:r>
              <a:rPr lang="nb-NO" sz="2000" dirty="0"/>
              <a:t>“Next”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EN09">
            <a:hlinkClick r:id="" action="ppaction://media"/>
            <a:extLst>
              <a:ext uri="{FF2B5EF4-FFF2-40B4-BE49-F238E27FC236}">
                <a16:creationId xmlns:a16="http://schemas.microsoft.com/office/drawing/2014/main" id="{8BD6B797-70F3-876E-A69E-48A0A93C27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22897" y="809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Step</a:t>
            </a:r>
            <a:r>
              <a:rPr lang="en-GB" dirty="0"/>
              <a:t>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noProof="0" dirty="0"/>
              <a:t>Answer the questions</a:t>
            </a:r>
          </a:p>
          <a:p>
            <a:endParaRPr lang="en-GB" dirty="0"/>
          </a:p>
          <a:p>
            <a:r>
              <a:rPr lang="nb-NO" sz="2000" noProof="0" dirty="0"/>
              <a:t>Read the question</a:t>
            </a:r>
          </a:p>
          <a:p>
            <a:r>
              <a:rPr lang="nb-NO" sz="2000" noProof="0" dirty="0"/>
              <a:t>Press       to listen to the question and answer options</a:t>
            </a:r>
          </a:p>
          <a:p>
            <a:r>
              <a:rPr lang="nb-NO" sz="2000" noProof="0" dirty="0"/>
              <a:t>Enter your answer</a:t>
            </a:r>
          </a:p>
          <a:p>
            <a:r>
              <a:rPr lang="nb-NO" sz="2000" noProof="0" dirty="0"/>
              <a:t>Then select “Next”</a:t>
            </a:r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2657" y="385308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EN10">
            <a:hlinkClick r:id="" action="ppaction://media"/>
            <a:extLst>
              <a:ext uri="{FF2B5EF4-FFF2-40B4-BE49-F238E27FC236}">
                <a16:creationId xmlns:a16="http://schemas.microsoft.com/office/drawing/2014/main" id="{243F0F23-562F-8207-C8A3-6992350002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065282" y="4419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64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Thank you for </a:t>
            </a:r>
            <a:r>
              <a:rPr lang="nb-NO" dirty="0" err="1"/>
              <a:t>participating</a:t>
            </a:r>
            <a:endParaRPr lang="nb-NO" dirty="0"/>
          </a:p>
        </p:txBody>
      </p:sp>
      <p:pic>
        <p:nvPicPr>
          <p:cNvPr id="2" name="EN11">
            <a:hlinkClick r:id="" action="ppaction://media"/>
            <a:extLst>
              <a:ext uri="{FF2B5EF4-FFF2-40B4-BE49-F238E27FC236}">
                <a16:creationId xmlns:a16="http://schemas.microsoft.com/office/drawing/2014/main" id="{0BCE6759-1144-82C6-42AC-859EC27AFF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66612" y="39299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2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22674E-9127-4F15-B57E-E36589493DA4}"/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5884</TotalTime>
  <Words>304</Words>
  <Application>Microsoft Macintosh PowerPoint</Application>
  <PresentationFormat>Widescreen</PresentationFormat>
  <Paragraphs>50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National user survey for participants in Norwegian language training, social studies and introduction program </vt:lpstr>
      <vt:lpstr>Topics in the survey</vt:lpstr>
      <vt:lpstr>Why should you participate?</vt:lpstr>
      <vt:lpstr>About the national user survey</vt:lpstr>
      <vt:lpstr>PowerPoint-presentasjon</vt:lpstr>
      <vt:lpstr> How do you answer  the survey?  Steps 1-4  </vt:lpstr>
      <vt:lpstr>Step 1</vt:lpstr>
      <vt:lpstr>Step 2</vt:lpstr>
      <vt:lpstr>Step 3</vt:lpstr>
      <vt:lpstr>Step 4</vt:lpstr>
      <vt:lpstr>Thank you for participating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14</cp:revision>
  <dcterms:created xsi:type="dcterms:W3CDTF">2017-12-04T13:43:15Z</dcterms:created>
  <dcterms:modified xsi:type="dcterms:W3CDTF">2026-08-31T08:06:46Z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