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DC9C77-CFD3-49F1-983B-4979045CA482}" v="32" dt="2026-08-18T08:31:14.0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Edman" userId="4f4cdd69-1cb0-49a0-b169-a5c187e0e4e0" providerId="ADAL" clId="{C2F51A92-3326-47E3-889C-64A383028E15}"/>
    <pc:docChg chg="modSld sldOrd">
      <pc:chgData name="Anne Edman" userId="4f4cdd69-1cb0-49a0-b169-a5c187e0e4e0" providerId="ADAL" clId="{C2F51A92-3326-47E3-889C-64A383028E15}" dt="2026-08-06T10:47:13.128" v="95"/>
      <pc:docMkLst>
        <pc:docMk/>
      </pc:docMkLst>
      <pc:sldChg chg="modSp ord">
        <pc:chgData name="Anne Edman" userId="4f4cdd69-1cb0-49a0-b169-a5c187e0e4e0" providerId="ADAL" clId="{C2F51A92-3326-47E3-889C-64A383028E15}" dt="2026-08-06T06:24:41.800" v="33"/>
        <pc:sldMkLst>
          <pc:docMk/>
          <pc:sldMk cId="346920719" sldId="256"/>
        </pc:sldMkLst>
        <pc:spChg chg="mod">
          <ac:chgData name="Anne Edman" userId="4f4cdd69-1cb0-49a0-b169-a5c187e0e4e0" providerId="ADAL" clId="{C2F51A92-3326-47E3-889C-64A383028E15}" dt="2026-08-06T06:24:41.800" v="33"/>
          <ac:spMkLst>
            <pc:docMk/>
            <pc:sldMk cId="346920719" sldId="256"/>
            <ac:spMk id="3" creationId="{A0EF405E-C84C-4955-B18C-F036B4395868}"/>
          </ac:spMkLst>
        </pc:spChg>
      </pc:sldChg>
      <pc:sldChg chg="modSp mod">
        <pc:chgData name="Anne Edman" userId="4f4cdd69-1cb0-49a0-b169-a5c187e0e4e0" providerId="ADAL" clId="{C2F51A92-3326-47E3-889C-64A383028E15}" dt="2026-08-06T10:47:13.128" v="95"/>
        <pc:sldMkLst>
          <pc:docMk/>
          <pc:sldMk cId="1083337050" sldId="258"/>
        </pc:sldMkLst>
        <pc:spChg chg="mod">
          <ac:chgData name="Anne Edman" userId="4f4cdd69-1cb0-49a0-b169-a5c187e0e4e0" providerId="ADAL" clId="{C2F51A92-3326-47E3-889C-64A383028E15}" dt="2026-08-05T08:57:14.404" v="3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Anne Edman" userId="4f4cdd69-1cb0-49a0-b169-a5c187e0e4e0" providerId="ADAL" clId="{C2F51A92-3326-47E3-889C-64A383028E15}" dt="2026-08-06T10:47:13.128" v="95"/>
          <ac:spMkLst>
            <pc:docMk/>
            <pc:sldMk cId="1083337050" sldId="258"/>
            <ac:spMk id="3" creationId="{71F8D649-9133-4463-9774-2913D0A7807E}"/>
          </ac:spMkLst>
        </pc:spChg>
      </pc:sldChg>
      <pc:sldChg chg="modSp">
        <pc:chgData name="Anne Edman" userId="4f4cdd69-1cb0-49a0-b169-a5c187e0e4e0" providerId="ADAL" clId="{C2F51A92-3326-47E3-889C-64A383028E15}" dt="2026-08-05T14:29:53.393" v="27" actId="14826"/>
        <pc:sldMkLst>
          <pc:docMk/>
          <pc:sldMk cId="483786540" sldId="262"/>
        </pc:sldMkLst>
        <pc:picChg chg="mod">
          <ac:chgData name="Anne Edman" userId="4f4cdd69-1cb0-49a0-b169-a5c187e0e4e0" providerId="ADAL" clId="{C2F51A92-3326-47E3-889C-64A383028E15}" dt="2026-08-05T14:29:53.393" v="27" actId="14826"/>
          <ac:picMkLst>
            <pc:docMk/>
            <pc:sldMk cId="483786540" sldId="262"/>
            <ac:picMk id="6" creationId="{1B7E49D5-8271-4687-943D-DAB79F4BEC4D}"/>
          </ac:picMkLst>
        </pc:picChg>
      </pc:sldChg>
      <pc:sldChg chg="addSp">
        <pc:chgData name="Anne Edman" userId="4f4cdd69-1cb0-49a0-b169-a5c187e0e4e0" providerId="ADAL" clId="{C2F51A92-3326-47E3-889C-64A383028E15}" dt="2026-08-05T14:45:03.013" v="29"/>
        <pc:sldMkLst>
          <pc:docMk/>
          <pc:sldMk cId="2844277903" sldId="264"/>
        </pc:sldMkLst>
        <pc:picChg chg="add">
          <ac:chgData name="Anne Edman" userId="4f4cdd69-1cb0-49a0-b169-a5c187e0e4e0" providerId="ADAL" clId="{C2F51A92-3326-47E3-889C-64A383028E15}" dt="2026-08-05T14:45:03.013" v="29"/>
          <ac:picMkLst>
            <pc:docMk/>
            <pc:sldMk cId="2844277903" sldId="264"/>
            <ac:picMk id="6" creationId="{88EDFF25-3E81-8EE4-3395-A5EB98684CB9}"/>
          </ac:picMkLst>
        </pc:picChg>
      </pc:sldChg>
      <pc:sldChg chg="addSp modSp">
        <pc:chgData name="Anne Edman" userId="4f4cdd69-1cb0-49a0-b169-a5c187e0e4e0" providerId="ADAL" clId="{C2F51A92-3326-47E3-889C-64A383028E15}" dt="2026-08-06T06:47:29.860" v="37"/>
        <pc:sldMkLst>
          <pc:docMk/>
          <pc:sldMk cId="3460844019" sldId="285"/>
        </pc:sldMkLst>
        <pc:picChg chg="add">
          <ac:chgData name="Anne Edman" userId="4f4cdd69-1cb0-49a0-b169-a5c187e0e4e0" providerId="ADAL" clId="{C2F51A92-3326-47E3-889C-64A383028E15}" dt="2026-08-06T06:47:29.860" v="37"/>
          <ac:picMkLst>
            <pc:docMk/>
            <pc:sldMk cId="3460844019" sldId="285"/>
            <ac:picMk id="16" creationId="{5683CA28-8C42-CD41-8FFB-69C7CB0EC900}"/>
          </ac:picMkLst>
        </pc:picChg>
      </pc:sldChg>
      <pc:sldChg chg="modSp ord">
        <pc:chgData name="Anne Edman" userId="4f4cdd69-1cb0-49a0-b169-a5c187e0e4e0" providerId="ADAL" clId="{C2F51A92-3326-47E3-889C-64A383028E15}" dt="2026-08-06T06:32:44.610" v="35" actId="14826"/>
        <pc:sldMkLst>
          <pc:docMk/>
          <pc:sldMk cId="1342948340" sldId="287"/>
        </pc:sldMkLst>
        <pc:picChg chg="mod">
          <ac:chgData name="Anne Edman" userId="4f4cdd69-1cb0-49a0-b169-a5c187e0e4e0" providerId="ADAL" clId="{C2F51A92-3326-47E3-889C-64A383028E15}" dt="2026-08-06T06:32:44.610" v="35" actId="14826"/>
          <ac:picMkLst>
            <pc:docMk/>
            <pc:sldMk cId="1342948340" sldId="287"/>
            <ac:picMk id="8" creationId="{521813F1-DD59-2A12-E9F3-31249D4899C3}"/>
          </ac:picMkLst>
        </pc:picChg>
      </pc:sldChg>
    </pc:docChg>
  </pc:docChgLst>
  <pc:docChgLst>
    <pc:chgData name="Laurent CORNIC" userId="1f58b1f8ce3f224f" providerId="LiveId" clId="{EBE99CE1-FAD7-4853-9CD6-722B83D6D5E3}"/>
    <pc:docChg chg="undo custSel modSld">
      <pc:chgData name="Laurent CORNIC" userId="1f58b1f8ce3f224f" providerId="LiveId" clId="{EBE99CE1-FAD7-4853-9CD6-722B83D6D5E3}" dt="2026-08-18T08:31:14.034" v="127" actId="20577"/>
      <pc:docMkLst>
        <pc:docMk/>
      </pc:docMkLst>
      <pc:sldChg chg="modSp mod">
        <pc:chgData name="Laurent CORNIC" userId="1f58b1f8ce3f224f" providerId="LiveId" clId="{EBE99CE1-FAD7-4853-9CD6-722B83D6D5E3}" dt="2026-08-18T08:30:20.903" v="94" actId="27636"/>
        <pc:sldMkLst>
          <pc:docMk/>
          <pc:sldMk cId="1083337050" sldId="258"/>
        </pc:sldMkLst>
        <pc:spChg chg="mod">
          <ac:chgData name="Laurent CORNIC" userId="1f58b1f8ce3f224f" providerId="LiveId" clId="{EBE99CE1-FAD7-4853-9CD6-722B83D6D5E3}" dt="2026-08-18T08:30:20.903" v="94" actId="27636"/>
          <ac:spMkLst>
            <pc:docMk/>
            <pc:sldMk cId="1083337050" sldId="258"/>
            <ac:spMk id="3" creationId="{71F8D649-9133-4463-9774-2913D0A7807E}"/>
          </ac:spMkLst>
        </pc:spChg>
      </pc:sldChg>
      <pc:sldChg chg="modSp mod">
        <pc:chgData name="Laurent CORNIC" userId="1f58b1f8ce3f224f" providerId="LiveId" clId="{EBE99CE1-FAD7-4853-9CD6-722B83D6D5E3}" dt="2026-08-18T08:28:10.691" v="18" actId="20577"/>
        <pc:sldMkLst>
          <pc:docMk/>
          <pc:sldMk cId="483786540" sldId="262"/>
        </pc:sldMkLst>
        <pc:spChg chg="mod">
          <ac:chgData name="Laurent CORNIC" userId="1f58b1f8ce3f224f" providerId="LiveId" clId="{EBE99CE1-FAD7-4853-9CD6-722B83D6D5E3}" dt="2026-08-18T08:28:10.691" v="18" actId="20577"/>
          <ac:spMkLst>
            <pc:docMk/>
            <pc:sldMk cId="483786540" sldId="262"/>
            <ac:spMk id="3" creationId="{EFF41E49-8061-469F-B443-EA9CE934A99A}"/>
          </ac:spMkLst>
        </pc:spChg>
      </pc:sldChg>
      <pc:sldChg chg="modSp mod">
        <pc:chgData name="Laurent CORNIC" userId="1f58b1f8ce3f224f" providerId="LiveId" clId="{EBE99CE1-FAD7-4853-9CD6-722B83D6D5E3}" dt="2026-08-18T08:31:14.034" v="127" actId="20577"/>
        <pc:sldMkLst>
          <pc:docMk/>
          <pc:sldMk cId="978653893" sldId="275"/>
        </pc:sldMkLst>
        <pc:spChg chg="mod">
          <ac:chgData name="Laurent CORNIC" userId="1f58b1f8ce3f224f" providerId="LiveId" clId="{EBE99CE1-FAD7-4853-9CD6-722B83D6D5E3}" dt="2026-08-18T08:31:14.034" v="127" actId="20577"/>
          <ac:spMkLst>
            <pc:docMk/>
            <pc:sldMk cId="978653893" sldId="275"/>
            <ac:spMk id="3" creationId="{F318D097-1227-01F8-AFBE-85B1091F7EBA}"/>
          </ac:spMkLst>
        </pc:spChg>
        <pc:picChg chg="mod">
          <ac:chgData name="Laurent CORNIC" userId="1f58b1f8ce3f224f" providerId="LiveId" clId="{EBE99CE1-FAD7-4853-9CD6-722B83D6D5E3}" dt="2026-08-18T08:30:42.440" v="116" actId="1076"/>
          <ac:picMkLst>
            <pc:docMk/>
            <pc:sldMk cId="978653893" sldId="275"/>
            <ac:picMk id="4" creationId="{4989C075-A52A-5057-259A-FDDBA66D4821}"/>
          </ac:picMkLst>
        </pc:picChg>
      </pc:sldChg>
      <pc:sldChg chg="modSp mod">
        <pc:chgData name="Laurent CORNIC" userId="1f58b1f8ce3f224f" providerId="LiveId" clId="{EBE99CE1-FAD7-4853-9CD6-722B83D6D5E3}" dt="2026-08-18T08:29:31.003" v="90" actId="20577"/>
        <pc:sldMkLst>
          <pc:docMk/>
          <pc:sldMk cId="3984862011" sldId="278"/>
        </pc:sldMkLst>
        <pc:spChg chg="mod">
          <ac:chgData name="Laurent CORNIC" userId="1f58b1f8ce3f224f" providerId="LiveId" clId="{EBE99CE1-FAD7-4853-9CD6-722B83D6D5E3}" dt="2026-08-18T08:29:31.003" v="90" actId="20577"/>
          <ac:spMkLst>
            <pc:docMk/>
            <pc:sldMk cId="3984862011" sldId="278"/>
            <ac:spMk id="3" creationId="{8ED948B3-7259-510C-5CEB-706301BF1B51}"/>
          </ac:spMkLst>
        </pc:spChg>
      </pc:sldChg>
      <pc:sldChg chg="modSp mod">
        <pc:chgData name="Laurent CORNIC" userId="1f58b1f8ce3f224f" providerId="LiveId" clId="{EBE99CE1-FAD7-4853-9CD6-722B83D6D5E3}" dt="2026-08-18T08:26:57.889" v="9" actId="14100"/>
        <pc:sldMkLst>
          <pc:docMk/>
          <pc:sldMk cId="3460844019" sldId="285"/>
        </pc:sldMkLst>
        <pc:spChg chg="mod">
          <ac:chgData name="Laurent CORNIC" userId="1f58b1f8ce3f224f" providerId="LiveId" clId="{EBE99CE1-FAD7-4853-9CD6-722B83D6D5E3}" dt="2026-08-18T08:26:57.889" v="9" actId="14100"/>
          <ac:spMkLst>
            <pc:docMk/>
            <pc:sldMk cId="3460844019" sldId="285"/>
            <ac:spMk id="4" creationId="{30220111-2169-65DC-17EF-64B96E3376D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fr-FR"/>
            </a:br>
            <a:br>
              <a:rPr lang="fr-FR"/>
            </a:br>
            <a:r>
              <a:rPr lang="fr-FR"/>
              <a:t>Enquête nationale auprès des participants aux cours de norvégien, d'éducation civique et au programme d'intégration</a:t>
            </a:r>
            <a:br>
              <a:rPr lang="fr-FR"/>
            </a:b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fr-FR" sz="2000">
                <a:solidFill>
                  <a:schemeClr val="tx1"/>
                </a:solidFill>
              </a:rPr>
              <a:t>Instructions aux participants </a:t>
            </a: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A_1">
            <a:hlinkClick r:id="" action="ppaction://media"/>
            <a:extLst>
              <a:ext uri="{FF2B5EF4-FFF2-40B4-BE49-F238E27FC236}">
                <a16:creationId xmlns:a16="http://schemas.microsoft.com/office/drawing/2014/main" id="{847259A3-9EFD-B7F6-C40A-6599F24457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11694" y="5197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fr-FR"/>
              <a:t>Thèmes de l’enquête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400" dirty="0"/>
              <a:t>Vous répondez à des questions sur ce que        vous pensez du 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dirty="0"/>
              <a:t>- Cours de norvégien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000" dirty="0"/>
              <a:t>- Programme d’intégration</a:t>
            </a:r>
          </a:p>
          <a:p>
            <a:pPr marL="0" indent="0">
              <a:lnSpc>
                <a:spcPct val="120000"/>
              </a:lnSpc>
              <a:buNone/>
            </a:pP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r>
              <a:rPr lang="fr-FR" sz="2000" dirty="0"/>
              <a:t>Vous avez le choix entre plusieurs réponses prédéfinies</a:t>
            </a:r>
          </a:p>
          <a:p>
            <a:pPr>
              <a:lnSpc>
                <a:spcPct val="120000"/>
              </a:lnSpc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A_2">
            <a:hlinkClick r:id="" action="ppaction://media"/>
            <a:extLst>
              <a:ext uri="{FF2B5EF4-FFF2-40B4-BE49-F238E27FC236}">
                <a16:creationId xmlns:a16="http://schemas.microsoft.com/office/drawing/2014/main" id="{E59782FA-5CD4-B0C3-61F7-469271501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2468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fr-FR" noProof="0"/>
              <a:t>Pourquoi devriez-vous y participer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 fontScale="85000" lnSpcReduction="10000"/>
          </a:bodyPr>
          <a:lstStyle/>
          <a:p>
            <a:pPr marL="356235" indent="-356235">
              <a:spcAft>
                <a:spcPts val="600"/>
              </a:spcAft>
            </a:pPr>
            <a:r>
              <a:rPr lang="fr-FR" sz="2000"/>
              <a:t>Nous souhaitons connaître votre avis sur le cours / la formation afin de pouvoir améliorer notre offre</a:t>
            </a:r>
          </a:p>
          <a:p>
            <a:pPr>
              <a:spcAft>
                <a:spcPts val="600"/>
              </a:spcAft>
            </a:pPr>
            <a:r>
              <a:rPr lang="fr-FR" sz="2000"/>
              <a:t>La commune acquiert ainsi des connaissances sur vos expériences </a:t>
            </a:r>
          </a:p>
          <a:p>
            <a:pPr>
              <a:spcAft>
                <a:spcPts val="600"/>
              </a:spcAft>
            </a:pPr>
            <a:r>
              <a:rPr lang="fr-FR" sz="2000"/>
              <a:t>Par conséquent, elle sera en mesure d’offrir de meilleurs cours</a:t>
            </a:r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A_3">
            <a:hlinkClick r:id="" action="ppaction://media"/>
            <a:extLst>
              <a:ext uri="{FF2B5EF4-FFF2-40B4-BE49-F238E27FC236}">
                <a16:creationId xmlns:a16="http://schemas.microsoft.com/office/drawing/2014/main" id="{F824B746-8C36-D00C-073D-FB80BD064E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38924" y="6497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fr-FR" noProof="0"/>
              <a:t>À propos de l’enquête nationale auprès des utilisateurs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fr-FR" sz="2000"/>
              <a:t>L’enquête est anonyme et facultative / volontaire</a:t>
            </a:r>
          </a:p>
          <a:p>
            <a:r>
              <a:rPr lang="fr-FR" sz="2000"/>
              <a:t>Cela prend environ 20 à 40 minutes d’y répondre</a:t>
            </a:r>
          </a:p>
          <a:p>
            <a:r>
              <a:rPr lang="fr-FR" sz="2000"/>
              <a:t>Elle est disponible en plusieurs langues, sous forme écrite et audio</a:t>
            </a:r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A_4">
            <a:hlinkClick r:id="" action="ppaction://media"/>
            <a:extLst>
              <a:ext uri="{FF2B5EF4-FFF2-40B4-BE49-F238E27FC236}">
                <a16:creationId xmlns:a16="http://schemas.microsoft.com/office/drawing/2014/main" id="{3C610763-DA1F-1004-D928-CB10116A54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03082" y="489054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sz="2000"/>
              <a:t>Vous devez répondre à toutes les questions, mais vous pouvez choisir « Je ne sais pas » ou « Je préfère ne pas répondre »</a:t>
            </a:r>
          </a:p>
          <a:p>
            <a:pPr>
              <a:lnSpc>
                <a:spcPct val="120000"/>
              </a:lnSpc>
            </a:pPr>
            <a:r>
              <a:rPr lang="fr-FR" sz="2000"/>
              <a:t>Vous devez répondre à l’enquête en une seule fois</a:t>
            </a:r>
          </a:p>
          <a:p>
            <a:pPr>
              <a:lnSpc>
                <a:spcPct val="120000"/>
              </a:lnSpc>
            </a:pPr>
            <a:r>
              <a:rPr lang="fr-FR" sz="2000"/>
              <a:t>Veuillez cliquer sur « Suivant » pour passer à la question suivante </a:t>
            </a:r>
          </a:p>
          <a:p>
            <a:pPr>
              <a:lnSpc>
                <a:spcPct val="120000"/>
              </a:lnSpc>
            </a:pPr>
            <a:r>
              <a:rPr lang="fr-FR" sz="2000"/>
              <a:t>Vous pouvez d'abord essayer la version de démonstration pour vous familiariser avec l'enquête </a:t>
            </a:r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/>
              <a:t>Informations à lire avant de répondre à l'enquête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A_5">
            <a:hlinkClick r:id="" action="ppaction://media"/>
            <a:extLst>
              <a:ext uri="{FF2B5EF4-FFF2-40B4-BE49-F238E27FC236}">
                <a16:creationId xmlns:a16="http://schemas.microsoft.com/office/drawing/2014/main" id="{65F81945-11CC-CC32-8C5A-78D194A08E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16720" y="6454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fr-FR" sz="2800" dirty="0"/>
            </a:br>
            <a:br>
              <a:rPr lang="fr-FR" sz="2800" dirty="0"/>
            </a:br>
            <a:r>
              <a:rPr lang="fr-FR" sz="2800" dirty="0"/>
              <a:t>Comment répondre         à l'enquête ?</a:t>
            </a:r>
            <a:br>
              <a:rPr lang="fr-FR" sz="2800" dirty="0"/>
            </a:br>
            <a:br>
              <a:rPr lang="fr-FR" sz="2800" dirty="0"/>
            </a:br>
            <a:r>
              <a:rPr lang="fr-FR" sz="2800" dirty="0"/>
              <a:t>Étape 1-4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A_6">
            <a:hlinkClick r:id="" action="ppaction://media"/>
            <a:extLst>
              <a:ext uri="{FF2B5EF4-FFF2-40B4-BE49-F238E27FC236}">
                <a16:creationId xmlns:a16="http://schemas.microsoft.com/office/drawing/2014/main" id="{942E559B-0014-CF99-F814-B4410992A9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4776" y="72665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fr-FR"/>
              <a:t>Étape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/>
              <a:t>Accéder à l'enquête</a:t>
            </a:r>
          </a:p>
          <a:p>
            <a:endParaRPr lang="nb-NO" sz="2000" dirty="0"/>
          </a:p>
          <a:p>
            <a:r>
              <a:rPr lang="fr-FR" sz="2000"/>
              <a:t>Vous avez besoin d'un lien de réponse ou d'un code QR (code numérique)</a:t>
            </a:r>
          </a:p>
          <a:p>
            <a:r>
              <a:rPr lang="fr-FR" sz="2000"/>
              <a:t>C’est la commune qui vous enverra un lien de réponse ou un code QR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A_7">
            <a:hlinkClick r:id="" action="ppaction://media"/>
            <a:extLst>
              <a:ext uri="{FF2B5EF4-FFF2-40B4-BE49-F238E27FC236}">
                <a16:creationId xmlns:a16="http://schemas.microsoft.com/office/drawing/2014/main" id="{29D628DB-BC17-FABB-9F60-4736CAC45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66068" y="809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fr-FR"/>
              <a:t>Étape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/>
              <a:t>Démarrer l’enquête</a:t>
            </a:r>
          </a:p>
          <a:p>
            <a:endParaRPr lang="nb-NO" sz="2000" dirty="0"/>
          </a:p>
          <a:p>
            <a:r>
              <a:rPr lang="fr-FR" sz="2000"/>
              <a:t>Utilisez le lien de réponse ou le code QR que vous avez reçu de la part de la commune</a:t>
            </a:r>
          </a:p>
          <a:p>
            <a:r>
              <a:rPr lang="fr-FR" sz="2000"/>
              <a:t>Appuyez sur le lien, cliquez dessus ou scannez le code QR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A_8">
            <a:hlinkClick r:id="" action="ppaction://media"/>
            <a:extLst>
              <a:ext uri="{FF2B5EF4-FFF2-40B4-BE49-F238E27FC236}">
                <a16:creationId xmlns:a16="http://schemas.microsoft.com/office/drawing/2014/main" id="{0E8258DD-ABD4-272E-6616-7C08FA5580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56628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fr-FR"/>
              <a:t>Étape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/>
              <a:t>Choisir une langue</a:t>
            </a:r>
          </a:p>
          <a:p>
            <a:r>
              <a:rPr lang="fr-FR" sz="2000" dirty="0"/>
              <a:t>Cliquez sur la langue que vous souhaitez utiliser.</a:t>
            </a:r>
          </a:p>
          <a:p>
            <a:pPr marL="0" indent="0">
              <a:buNone/>
            </a:pPr>
            <a:r>
              <a:rPr lang="fr-FR" sz="2000" dirty="0"/>
              <a:t>    Vous pouvez modifier la langue choisie à tout moment au                                                                    cours de l'enquête.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fr-FR" sz="2000" dirty="0"/>
              <a:t>    Choisir ensuite « Suivant ».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A_9">
            <a:hlinkClick r:id="" action="ppaction://media"/>
            <a:extLst>
              <a:ext uri="{FF2B5EF4-FFF2-40B4-BE49-F238E27FC236}">
                <a16:creationId xmlns:a16="http://schemas.microsoft.com/office/drawing/2014/main" id="{B11186BA-E9FB-0C13-D219-C4F306EDDE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61019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fr-FR"/>
              <a:t>Étape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800" noProof="0" dirty="0"/>
              <a:t>Répondre aux questions</a:t>
            </a:r>
          </a:p>
          <a:p>
            <a:endParaRPr lang="en-GB" dirty="0"/>
          </a:p>
          <a:p>
            <a:r>
              <a:rPr lang="fr-FR" sz="2000" noProof="0" dirty="0"/>
              <a:t>Lire la question</a:t>
            </a:r>
          </a:p>
          <a:p>
            <a:r>
              <a:rPr lang="fr-FR" sz="2000" noProof="0" dirty="0"/>
              <a:t>Appuyer </a:t>
            </a:r>
            <a:r>
              <a:rPr lang="fr-FR" sz="2000" dirty="0"/>
              <a:t>sur       </a:t>
            </a:r>
            <a:r>
              <a:rPr lang="fr-FR" sz="2000" noProof="0" dirty="0"/>
              <a:t>pour écouter la question et les alternatives de réponses</a:t>
            </a:r>
          </a:p>
          <a:p>
            <a:r>
              <a:rPr lang="fr-FR" sz="2000" noProof="0" dirty="0"/>
              <a:t>Saisir votre réponse</a:t>
            </a:r>
          </a:p>
          <a:p>
            <a:r>
              <a:rPr lang="fr-FR" sz="2000" noProof="0" dirty="0"/>
              <a:t>Choisir ensuite « Suivant » (NESTE)</a:t>
            </a:r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57551" y="3747821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A_10">
            <a:hlinkClick r:id="" action="ppaction://media"/>
            <a:extLst>
              <a:ext uri="{FF2B5EF4-FFF2-40B4-BE49-F238E27FC236}">
                <a16:creationId xmlns:a16="http://schemas.microsoft.com/office/drawing/2014/main" id="{BAA3B139-9F18-FC22-7ACD-222DCB4E6E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69856" y="4419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69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Merci pour votre participation !</a:t>
            </a:r>
          </a:p>
        </p:txBody>
      </p:sp>
      <p:pic>
        <p:nvPicPr>
          <p:cNvPr id="2" name="A_11">
            <a:hlinkClick r:id="" action="ppaction://media"/>
            <a:extLst>
              <a:ext uri="{FF2B5EF4-FFF2-40B4-BE49-F238E27FC236}">
                <a16:creationId xmlns:a16="http://schemas.microsoft.com/office/drawing/2014/main" id="{1B3E998F-F13A-038A-1391-5BBE8670DC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56563" y="6346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2.xml><?xml version="1.0" encoding="utf-8"?>
<ds:datastoreItem xmlns:ds="http://schemas.openxmlformats.org/officeDocument/2006/customXml" ds:itemID="{17868FEC-9E3B-42DF-80A3-8B6976E94091}"/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5466</TotalTime>
  <Words>350</Words>
  <Application>Microsoft Macintosh PowerPoint</Application>
  <PresentationFormat>Widescreen</PresentationFormat>
  <Paragraphs>50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Enquête nationale auprès des participants aux cours de norvégien, d'éducation civique et au programme d'intégration </vt:lpstr>
      <vt:lpstr>Thèmes de l’enquête</vt:lpstr>
      <vt:lpstr>Pourquoi devriez-vous y participer ?</vt:lpstr>
      <vt:lpstr>À propos de l’enquête nationale auprès des utilisateurs</vt:lpstr>
      <vt:lpstr>PowerPoint-presentasjon</vt:lpstr>
      <vt:lpstr>  Comment répondre         à l'enquête ?  Étape 1-4  </vt:lpstr>
      <vt:lpstr>Étape 1</vt:lpstr>
      <vt:lpstr>Étape 2</vt:lpstr>
      <vt:lpstr>Étape 3</vt:lpstr>
      <vt:lpstr>Étape 4</vt:lpstr>
      <vt:lpstr>Merci pour votre participation !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10</cp:revision>
  <dcterms:created xsi:type="dcterms:W3CDTF">2017-12-04T13:43:15Z</dcterms:created>
  <dcterms:modified xsi:type="dcterms:W3CDTF">2026-08-31T08:14:14Z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