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Tahoma" panose="020B0604030504040204" pitchFamily="3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i7RsToQ5Cp57vJfgbPiW9g0fBg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1"/>
    <p:restoredTop sz="94658"/>
  </p:normalViewPr>
  <p:slideViewPr>
    <p:cSldViewPr snapToGrid="0">
      <p:cViewPr varScale="1">
        <p:scale>
          <a:sx n="120" d="100"/>
          <a:sy n="120" d="100"/>
        </p:scale>
        <p:origin x="9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lysbil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3"/>
          <p:cNvGrpSpPr/>
          <p:nvPr/>
        </p:nvGrpSpPr>
        <p:grpSpPr>
          <a:xfrm>
            <a:off x="3930766" y="9625"/>
            <a:ext cx="8261238" cy="6858000"/>
            <a:chOff x="3930766" y="-2"/>
            <a:chExt cx="8261238" cy="6858001"/>
          </a:xfrm>
        </p:grpSpPr>
        <p:sp>
          <p:nvSpPr>
            <p:cNvPr id="18" name="Google Shape;18;p13"/>
            <p:cNvSpPr/>
            <p:nvPr/>
          </p:nvSpPr>
          <p:spPr>
            <a:xfrm rot="-5400000">
              <a:off x="4632385" y="-701620"/>
              <a:ext cx="6858000" cy="8261237"/>
            </a:xfrm>
            <a:prstGeom prst="rtTriangle">
              <a:avLst/>
            </a:prstGeom>
            <a:solidFill>
              <a:srgbClr val="55B15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9" name="Google Shape;19;p13"/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solidFill>
              <a:srgbClr val="55B15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1486800" y="4782804"/>
            <a:ext cx="265206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120"/>
              <a:buFont typeface="Tahoma"/>
              <a:buNone/>
              <a:defRPr sz="1400">
                <a:solidFill>
                  <a:srgbClr val="7F7F7F"/>
                </a:solidFill>
              </a:defRPr>
            </a:lvl1pPr>
            <a:lvl2pPr lvl="1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None/>
              <a:defRPr sz="2000"/>
            </a:lvl2pPr>
            <a:lvl3pPr lvl="2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Tahoma"/>
              <a:buNone/>
              <a:defRPr sz="1800"/>
            </a:lvl3pPr>
            <a:lvl4pPr lvl="3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Tahoma"/>
              <a:buNone/>
              <a:defRPr sz="1600"/>
            </a:lvl4pPr>
            <a:lvl5pPr lvl="4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Tahoma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10648350" y="6151395"/>
            <a:ext cx="1106103" cy="277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ftr" idx="11"/>
          </p:nvPr>
        </p:nvSpPr>
        <p:spPr>
          <a:xfrm>
            <a:off x="6449705" y="6161019"/>
            <a:ext cx="4114800" cy="277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" name="Google Shape;24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0465" y="419434"/>
            <a:ext cx="2584560" cy="104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>
  <p:cSld name="To innholdsdel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496110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2pPr>
            <a:lvl3pPr marL="1371600" lvl="2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4pPr>
            <a:lvl5pPr marL="2286000" lvl="4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body" idx="2"/>
          </p:nvPr>
        </p:nvSpPr>
        <p:spPr>
          <a:xfrm>
            <a:off x="6346500" y="2084400"/>
            <a:ext cx="496110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2pPr>
            <a:lvl3pPr marL="1371600" lvl="2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4pPr>
            <a:lvl5pPr marL="2286000" lvl="4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tat m/ bilde">
  <p:cSld name="Sitat m/ bil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31" name="Google Shape;31;p15"/>
          <p:cNvSpPr txBox="1">
            <a:spLocks noGrp="1"/>
          </p:cNvSpPr>
          <p:nvPr>
            <p:ph type="title"/>
          </p:nvPr>
        </p:nvSpPr>
        <p:spPr>
          <a:xfrm>
            <a:off x="-837310" y="392990"/>
            <a:ext cx="6072020" cy="6091070"/>
          </a:xfrm>
          <a:prstGeom prst="rect">
            <a:avLst/>
          </a:prstGeom>
          <a:solidFill>
            <a:srgbClr val="F15540"/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lvl="0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  <a:defRPr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2" name="Google Shape;32;p15"/>
          <p:cNvGrpSpPr/>
          <p:nvPr/>
        </p:nvGrpSpPr>
        <p:grpSpPr>
          <a:xfrm>
            <a:off x="10571528" y="6040477"/>
            <a:ext cx="990991" cy="409353"/>
            <a:chOff x="100900" y="229050"/>
            <a:chExt cx="2707625" cy="2557125"/>
          </a:xfrm>
        </p:grpSpPr>
        <p:sp>
          <p:nvSpPr>
            <p:cNvPr id="33" name="Google Shape;33;p15"/>
            <p:cNvSpPr/>
            <p:nvPr/>
          </p:nvSpPr>
          <p:spPr>
            <a:xfrm>
              <a:off x="100900" y="229050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20329" y="0"/>
                  </a:moveTo>
                  <a:lnTo>
                    <a:pt x="0" y="46523"/>
                  </a:lnTo>
                  <a:lnTo>
                    <a:pt x="20329" y="46523"/>
                  </a:lnTo>
                  <a:lnTo>
                    <a:pt x="20329" y="0"/>
                  </a:lnTo>
                  <a:close/>
                </a:path>
              </a:pathLst>
            </a:custGeom>
            <a:solidFill>
              <a:srgbClr val="EF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5"/>
            <p:cNvSpPr/>
            <p:nvPr/>
          </p:nvSpPr>
          <p:spPr>
            <a:xfrm>
              <a:off x="710025" y="1623050"/>
              <a:ext cx="508225" cy="1163125"/>
            </a:xfrm>
            <a:custGeom>
              <a:avLst/>
              <a:gdLst/>
              <a:ahLst/>
              <a:cxnLst/>
              <a:rect l="l" t="t" r="r" b="b"/>
              <a:pathLst>
                <a:path w="20329" h="46525" extrusionOk="0">
                  <a:moveTo>
                    <a:pt x="0" y="1"/>
                  </a:moveTo>
                  <a:lnTo>
                    <a:pt x="0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31B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5"/>
            <p:cNvSpPr/>
            <p:nvPr/>
          </p:nvSpPr>
          <p:spPr>
            <a:xfrm>
              <a:off x="201800" y="1623050"/>
              <a:ext cx="508250" cy="1163125"/>
            </a:xfrm>
            <a:custGeom>
              <a:avLst/>
              <a:gdLst/>
              <a:ahLst/>
              <a:cxnLst/>
              <a:rect l="l" t="t" r="r" b="b"/>
              <a:pathLst>
                <a:path w="20330" h="46525" extrusionOk="0">
                  <a:moveTo>
                    <a:pt x="0" y="1"/>
                  </a:moveTo>
                  <a:lnTo>
                    <a:pt x="20329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56C0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5"/>
            <p:cNvSpPr/>
            <p:nvPr/>
          </p:nvSpPr>
          <p:spPr>
            <a:xfrm>
              <a:off x="710025" y="459975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0" y="0"/>
                  </a:moveTo>
                  <a:lnTo>
                    <a:pt x="0" y="46524"/>
                  </a:lnTo>
                  <a:lnTo>
                    <a:pt x="20329" y="46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5"/>
            <p:cNvSpPr/>
            <p:nvPr/>
          </p:nvSpPr>
          <p:spPr>
            <a:xfrm>
              <a:off x="1413075" y="937775"/>
              <a:ext cx="88200" cy="1160300"/>
            </a:xfrm>
            <a:custGeom>
              <a:avLst/>
              <a:gdLst/>
              <a:ahLst/>
              <a:cxnLst/>
              <a:rect l="l" t="t" r="r" b="b"/>
              <a:pathLst>
                <a:path w="3528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3528" y="46411"/>
                  </a:lnTo>
                  <a:lnTo>
                    <a:pt x="3528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5"/>
            <p:cNvSpPr/>
            <p:nvPr/>
          </p:nvSpPr>
          <p:spPr>
            <a:xfrm>
              <a:off x="1620625" y="937775"/>
              <a:ext cx="504550" cy="1160300"/>
            </a:xfrm>
            <a:custGeom>
              <a:avLst/>
              <a:gdLst/>
              <a:ahLst/>
              <a:cxnLst/>
              <a:rect l="l" t="t" r="r" b="b"/>
              <a:pathLst>
                <a:path w="20182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2904" y="46411"/>
                  </a:lnTo>
                  <a:lnTo>
                    <a:pt x="2904" y="26999"/>
                  </a:lnTo>
                  <a:cubicBezTo>
                    <a:pt x="2904" y="18550"/>
                    <a:pt x="2855" y="11528"/>
                    <a:pt x="2790" y="8862"/>
                  </a:cubicBezTo>
                  <a:lnTo>
                    <a:pt x="2888" y="8862"/>
                  </a:lnTo>
                  <a:cubicBezTo>
                    <a:pt x="3167" y="11416"/>
                    <a:pt x="3873" y="16522"/>
                    <a:pt x="4955" y="23206"/>
                  </a:cubicBezTo>
                  <a:lnTo>
                    <a:pt x="8713" y="46411"/>
                  </a:lnTo>
                  <a:lnTo>
                    <a:pt x="10911" y="46411"/>
                  </a:lnTo>
                  <a:lnTo>
                    <a:pt x="14767" y="23206"/>
                  </a:lnTo>
                  <a:cubicBezTo>
                    <a:pt x="15866" y="16560"/>
                    <a:pt x="16506" y="11453"/>
                    <a:pt x="16834" y="8862"/>
                  </a:cubicBezTo>
                  <a:lnTo>
                    <a:pt x="16949" y="8862"/>
                  </a:lnTo>
                  <a:cubicBezTo>
                    <a:pt x="16884" y="11603"/>
                    <a:pt x="16801" y="18550"/>
                    <a:pt x="16801" y="26999"/>
                  </a:cubicBezTo>
                  <a:lnTo>
                    <a:pt x="16801" y="46411"/>
                  </a:lnTo>
                  <a:lnTo>
                    <a:pt x="20181" y="46411"/>
                  </a:lnTo>
                  <a:lnTo>
                    <a:pt x="20181" y="1"/>
                  </a:lnTo>
                  <a:lnTo>
                    <a:pt x="15751" y="1"/>
                  </a:lnTo>
                  <a:lnTo>
                    <a:pt x="12486" y="19639"/>
                  </a:lnTo>
                  <a:cubicBezTo>
                    <a:pt x="11502" y="25609"/>
                    <a:pt x="10452" y="32631"/>
                    <a:pt x="10107" y="36273"/>
                  </a:cubicBezTo>
                  <a:lnTo>
                    <a:pt x="10009" y="36273"/>
                  </a:lnTo>
                  <a:cubicBezTo>
                    <a:pt x="9631" y="32631"/>
                    <a:pt x="8565" y="25534"/>
                    <a:pt x="7564" y="19376"/>
                  </a:cubicBezTo>
                  <a:lnTo>
                    <a:pt x="4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5"/>
            <p:cNvSpPr/>
            <p:nvPr/>
          </p:nvSpPr>
          <p:spPr>
            <a:xfrm>
              <a:off x="2244500" y="937775"/>
              <a:ext cx="385600" cy="1160300"/>
            </a:xfrm>
            <a:custGeom>
              <a:avLst/>
              <a:gdLst/>
              <a:ahLst/>
              <a:cxnLst/>
              <a:rect l="l" t="t" r="r" b="b"/>
              <a:pathLst>
                <a:path w="15424" h="46412" extrusionOk="0">
                  <a:moveTo>
                    <a:pt x="5612" y="4619"/>
                  </a:moveTo>
                  <a:cubicBezTo>
                    <a:pt x="9747" y="4619"/>
                    <a:pt x="11519" y="10327"/>
                    <a:pt x="11519" y="23131"/>
                  </a:cubicBezTo>
                  <a:cubicBezTo>
                    <a:pt x="11519" y="35935"/>
                    <a:pt x="9747" y="41793"/>
                    <a:pt x="5579" y="41793"/>
                  </a:cubicBezTo>
                  <a:lnTo>
                    <a:pt x="3512" y="41793"/>
                  </a:lnTo>
                  <a:lnTo>
                    <a:pt x="3512" y="4619"/>
                  </a:lnTo>
                  <a:close/>
                  <a:moveTo>
                    <a:pt x="1" y="1"/>
                  </a:moveTo>
                  <a:lnTo>
                    <a:pt x="1" y="46411"/>
                  </a:lnTo>
                  <a:lnTo>
                    <a:pt x="5678" y="46411"/>
                  </a:lnTo>
                  <a:cubicBezTo>
                    <a:pt x="12536" y="46411"/>
                    <a:pt x="15424" y="37475"/>
                    <a:pt x="15424" y="23131"/>
                  </a:cubicBezTo>
                  <a:cubicBezTo>
                    <a:pt x="15424" y="8825"/>
                    <a:pt x="12520" y="1"/>
                    <a:pt x="564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5"/>
            <p:cNvSpPr/>
            <p:nvPr/>
          </p:nvSpPr>
          <p:spPr>
            <a:xfrm>
              <a:off x="2713750" y="916200"/>
              <a:ext cx="94775" cy="1181875"/>
            </a:xfrm>
            <a:custGeom>
              <a:avLst/>
              <a:gdLst/>
              <a:ahLst/>
              <a:cxnLst/>
              <a:rect l="l" t="t" r="r" b="b"/>
              <a:pathLst>
                <a:path w="3791" h="47275" extrusionOk="0">
                  <a:moveTo>
                    <a:pt x="1871" y="0"/>
                  </a:moveTo>
                  <a:cubicBezTo>
                    <a:pt x="706" y="0"/>
                    <a:pt x="1" y="1577"/>
                    <a:pt x="1" y="3905"/>
                  </a:cubicBezTo>
                  <a:cubicBezTo>
                    <a:pt x="1" y="6308"/>
                    <a:pt x="706" y="7960"/>
                    <a:pt x="1871" y="7960"/>
                  </a:cubicBezTo>
                  <a:cubicBezTo>
                    <a:pt x="3036" y="7960"/>
                    <a:pt x="3758" y="6308"/>
                    <a:pt x="3758" y="3905"/>
                  </a:cubicBezTo>
                  <a:cubicBezTo>
                    <a:pt x="3758" y="1577"/>
                    <a:pt x="3036" y="0"/>
                    <a:pt x="1871" y="0"/>
                  </a:cubicBezTo>
                  <a:close/>
                  <a:moveTo>
                    <a:pt x="3561" y="12804"/>
                  </a:moveTo>
                  <a:cubicBezTo>
                    <a:pt x="2478" y="13142"/>
                    <a:pt x="936" y="13330"/>
                    <a:pt x="214" y="13330"/>
                  </a:cubicBezTo>
                  <a:lnTo>
                    <a:pt x="214" y="47274"/>
                  </a:lnTo>
                  <a:lnTo>
                    <a:pt x="3791" y="47274"/>
                  </a:lnTo>
                  <a:cubicBezTo>
                    <a:pt x="3578" y="46561"/>
                    <a:pt x="3561" y="43444"/>
                    <a:pt x="3561" y="39652"/>
                  </a:cubicBezTo>
                  <a:lnTo>
                    <a:pt x="3561" y="1280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side m/ bilde">
  <p:cSld name="Tittelside m/ bil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>
            <a:spLocks noGrp="1"/>
          </p:cNvSpPr>
          <p:nvPr>
            <p:ph type="pic" idx="2"/>
          </p:nvPr>
        </p:nvSpPr>
        <p:spPr>
          <a:xfrm>
            <a:off x="7269018" y="0"/>
            <a:ext cx="492298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6"/>
          <p:cNvSpPr txBox="1"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ubTitle" idx="1"/>
          </p:nvPr>
        </p:nvSpPr>
        <p:spPr>
          <a:xfrm>
            <a:off x="1486801" y="4782804"/>
            <a:ext cx="235368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120"/>
              <a:buFont typeface="Tahoma"/>
              <a:buNone/>
              <a:defRPr sz="1400">
                <a:solidFill>
                  <a:srgbClr val="7F7F7F"/>
                </a:solidFill>
              </a:defRPr>
            </a:lvl1pPr>
            <a:lvl2pPr lvl="1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None/>
              <a:defRPr sz="2000"/>
            </a:lvl2pPr>
            <a:lvl3pPr lvl="2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Tahoma"/>
              <a:buNone/>
              <a:defRPr sz="1800"/>
            </a:lvl3pPr>
            <a:lvl4pPr lvl="3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Tahoma"/>
              <a:buNone/>
              <a:defRPr sz="1600"/>
            </a:lvl4pPr>
            <a:lvl5pPr lvl="4" algn="ctr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Tahoma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dt" idx="10"/>
          </p:nvPr>
        </p:nvSpPr>
        <p:spPr>
          <a:xfrm>
            <a:off x="5275446" y="6151395"/>
            <a:ext cx="1106103" cy="277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ftr" idx="11"/>
          </p:nvPr>
        </p:nvSpPr>
        <p:spPr>
          <a:xfrm>
            <a:off x="3927107" y="6161019"/>
            <a:ext cx="1264494" cy="277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7F7F7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7" name="Google Shape;4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0465" y="419434"/>
            <a:ext cx="2584560" cy="104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2pPr>
            <a:lvl3pPr marL="1371600" lvl="2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4pPr>
            <a:lvl5pPr marL="2286000" lvl="4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 m/ bilde">
  <p:cSld name="Tittel og innhold m/ bil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619935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2pPr>
            <a:lvl3pPr marL="1371600" lvl="2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4pPr>
            <a:lvl5pPr marL="2286000" lvl="4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4" name="Google Shape;54;p18"/>
          <p:cNvPicPr preferRelativeResize="0"/>
          <p:nvPr/>
        </p:nvPicPr>
        <p:blipFill rotWithShape="1">
          <a:blip r:embed="rId2">
            <a:alphaModFix/>
          </a:blip>
          <a:srcRect l="22699" r="22699"/>
          <a:stretch/>
        </p:blipFill>
        <p:spPr>
          <a:xfrm>
            <a:off x="7435516" y="1028700"/>
            <a:ext cx="3852338" cy="470279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8"/>
          <p:cNvSpPr>
            <a:spLocks noGrp="1"/>
          </p:cNvSpPr>
          <p:nvPr>
            <p:ph type="pic" idx="2"/>
          </p:nvPr>
        </p:nvSpPr>
        <p:spPr>
          <a:xfrm>
            <a:off x="7435516" y="1028700"/>
            <a:ext cx="3852338" cy="470279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Font typeface="Tahoma"/>
              <a:buNone/>
              <a:defRPr/>
            </a:lvl1pPr>
            <a:lvl2pPr marL="914400" lvl="1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2pPr>
            <a:lvl3pPr marL="1371600" lvl="2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4pPr>
            <a:lvl5pPr marL="2286000" lvl="4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apittelside">
  <p:cSld name="Kapittels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0"/>
          <p:cNvSpPr txBox="1">
            <a:spLocks noGrp="1"/>
          </p:cNvSpPr>
          <p:nvPr>
            <p:ph type="title"/>
          </p:nvPr>
        </p:nvSpPr>
        <p:spPr>
          <a:xfrm>
            <a:off x="3562481" y="895483"/>
            <a:ext cx="5067036" cy="5067037"/>
          </a:xfrm>
          <a:prstGeom prst="rect">
            <a:avLst/>
          </a:prstGeom>
          <a:solidFill>
            <a:srgbClr val="F2EFED"/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A450"/>
              </a:buClr>
              <a:buSzPts val="3200"/>
              <a:buFont typeface="Tahoma"/>
              <a:buNone/>
              <a:defRPr sz="3200">
                <a:solidFill>
                  <a:srgbClr val="50A45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2" name="Google Shape;62;p20"/>
          <p:cNvGrpSpPr/>
          <p:nvPr/>
        </p:nvGrpSpPr>
        <p:grpSpPr>
          <a:xfrm>
            <a:off x="10571528" y="6040477"/>
            <a:ext cx="990991" cy="409353"/>
            <a:chOff x="100900" y="229050"/>
            <a:chExt cx="2707625" cy="2557125"/>
          </a:xfrm>
        </p:grpSpPr>
        <p:sp>
          <p:nvSpPr>
            <p:cNvPr id="63" name="Google Shape;63;p20"/>
            <p:cNvSpPr/>
            <p:nvPr/>
          </p:nvSpPr>
          <p:spPr>
            <a:xfrm>
              <a:off x="100900" y="229050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20329" y="0"/>
                  </a:moveTo>
                  <a:lnTo>
                    <a:pt x="0" y="46523"/>
                  </a:lnTo>
                  <a:lnTo>
                    <a:pt x="20329" y="46523"/>
                  </a:lnTo>
                  <a:lnTo>
                    <a:pt x="20329" y="0"/>
                  </a:lnTo>
                  <a:close/>
                </a:path>
              </a:pathLst>
            </a:custGeom>
            <a:solidFill>
              <a:srgbClr val="EF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20"/>
            <p:cNvSpPr/>
            <p:nvPr/>
          </p:nvSpPr>
          <p:spPr>
            <a:xfrm>
              <a:off x="710025" y="1623050"/>
              <a:ext cx="508225" cy="1163125"/>
            </a:xfrm>
            <a:custGeom>
              <a:avLst/>
              <a:gdLst/>
              <a:ahLst/>
              <a:cxnLst/>
              <a:rect l="l" t="t" r="r" b="b"/>
              <a:pathLst>
                <a:path w="20329" h="46525" extrusionOk="0">
                  <a:moveTo>
                    <a:pt x="0" y="1"/>
                  </a:moveTo>
                  <a:lnTo>
                    <a:pt x="0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31B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20"/>
            <p:cNvSpPr/>
            <p:nvPr/>
          </p:nvSpPr>
          <p:spPr>
            <a:xfrm>
              <a:off x="201800" y="1623050"/>
              <a:ext cx="508250" cy="1163125"/>
            </a:xfrm>
            <a:custGeom>
              <a:avLst/>
              <a:gdLst/>
              <a:ahLst/>
              <a:cxnLst/>
              <a:rect l="l" t="t" r="r" b="b"/>
              <a:pathLst>
                <a:path w="20330" h="46525" extrusionOk="0">
                  <a:moveTo>
                    <a:pt x="0" y="1"/>
                  </a:moveTo>
                  <a:lnTo>
                    <a:pt x="20329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56C0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20"/>
            <p:cNvSpPr/>
            <p:nvPr/>
          </p:nvSpPr>
          <p:spPr>
            <a:xfrm>
              <a:off x="710025" y="459975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0" y="0"/>
                  </a:moveTo>
                  <a:lnTo>
                    <a:pt x="0" y="46524"/>
                  </a:lnTo>
                  <a:lnTo>
                    <a:pt x="20329" y="46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0"/>
            <p:cNvSpPr/>
            <p:nvPr/>
          </p:nvSpPr>
          <p:spPr>
            <a:xfrm>
              <a:off x="1413075" y="937775"/>
              <a:ext cx="88200" cy="1160300"/>
            </a:xfrm>
            <a:custGeom>
              <a:avLst/>
              <a:gdLst/>
              <a:ahLst/>
              <a:cxnLst/>
              <a:rect l="l" t="t" r="r" b="b"/>
              <a:pathLst>
                <a:path w="3528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3528" y="46411"/>
                  </a:lnTo>
                  <a:lnTo>
                    <a:pt x="3528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20"/>
            <p:cNvSpPr/>
            <p:nvPr/>
          </p:nvSpPr>
          <p:spPr>
            <a:xfrm>
              <a:off x="1620625" y="937775"/>
              <a:ext cx="504550" cy="1160300"/>
            </a:xfrm>
            <a:custGeom>
              <a:avLst/>
              <a:gdLst/>
              <a:ahLst/>
              <a:cxnLst/>
              <a:rect l="l" t="t" r="r" b="b"/>
              <a:pathLst>
                <a:path w="20182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2904" y="46411"/>
                  </a:lnTo>
                  <a:lnTo>
                    <a:pt x="2904" y="26999"/>
                  </a:lnTo>
                  <a:cubicBezTo>
                    <a:pt x="2904" y="18550"/>
                    <a:pt x="2855" y="11528"/>
                    <a:pt x="2790" y="8862"/>
                  </a:cubicBezTo>
                  <a:lnTo>
                    <a:pt x="2888" y="8862"/>
                  </a:lnTo>
                  <a:cubicBezTo>
                    <a:pt x="3167" y="11416"/>
                    <a:pt x="3873" y="16522"/>
                    <a:pt x="4955" y="23206"/>
                  </a:cubicBezTo>
                  <a:lnTo>
                    <a:pt x="8713" y="46411"/>
                  </a:lnTo>
                  <a:lnTo>
                    <a:pt x="10911" y="46411"/>
                  </a:lnTo>
                  <a:lnTo>
                    <a:pt x="14767" y="23206"/>
                  </a:lnTo>
                  <a:cubicBezTo>
                    <a:pt x="15866" y="16560"/>
                    <a:pt x="16506" y="11453"/>
                    <a:pt x="16834" y="8862"/>
                  </a:cubicBezTo>
                  <a:lnTo>
                    <a:pt x="16949" y="8862"/>
                  </a:lnTo>
                  <a:cubicBezTo>
                    <a:pt x="16884" y="11603"/>
                    <a:pt x="16801" y="18550"/>
                    <a:pt x="16801" y="26999"/>
                  </a:cubicBezTo>
                  <a:lnTo>
                    <a:pt x="16801" y="46411"/>
                  </a:lnTo>
                  <a:lnTo>
                    <a:pt x="20181" y="46411"/>
                  </a:lnTo>
                  <a:lnTo>
                    <a:pt x="20181" y="1"/>
                  </a:lnTo>
                  <a:lnTo>
                    <a:pt x="15751" y="1"/>
                  </a:lnTo>
                  <a:lnTo>
                    <a:pt x="12486" y="19639"/>
                  </a:lnTo>
                  <a:cubicBezTo>
                    <a:pt x="11502" y="25609"/>
                    <a:pt x="10452" y="32631"/>
                    <a:pt x="10107" y="36273"/>
                  </a:cubicBezTo>
                  <a:lnTo>
                    <a:pt x="10009" y="36273"/>
                  </a:lnTo>
                  <a:cubicBezTo>
                    <a:pt x="9631" y="32631"/>
                    <a:pt x="8565" y="25534"/>
                    <a:pt x="7564" y="19376"/>
                  </a:cubicBezTo>
                  <a:lnTo>
                    <a:pt x="4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0"/>
            <p:cNvSpPr/>
            <p:nvPr/>
          </p:nvSpPr>
          <p:spPr>
            <a:xfrm>
              <a:off x="2244500" y="937775"/>
              <a:ext cx="385600" cy="1160300"/>
            </a:xfrm>
            <a:custGeom>
              <a:avLst/>
              <a:gdLst/>
              <a:ahLst/>
              <a:cxnLst/>
              <a:rect l="l" t="t" r="r" b="b"/>
              <a:pathLst>
                <a:path w="15424" h="46412" extrusionOk="0">
                  <a:moveTo>
                    <a:pt x="5612" y="4619"/>
                  </a:moveTo>
                  <a:cubicBezTo>
                    <a:pt x="9747" y="4619"/>
                    <a:pt x="11519" y="10327"/>
                    <a:pt x="11519" y="23131"/>
                  </a:cubicBezTo>
                  <a:cubicBezTo>
                    <a:pt x="11519" y="35935"/>
                    <a:pt x="9747" y="41793"/>
                    <a:pt x="5579" y="41793"/>
                  </a:cubicBezTo>
                  <a:lnTo>
                    <a:pt x="3512" y="41793"/>
                  </a:lnTo>
                  <a:lnTo>
                    <a:pt x="3512" y="4619"/>
                  </a:lnTo>
                  <a:close/>
                  <a:moveTo>
                    <a:pt x="1" y="1"/>
                  </a:moveTo>
                  <a:lnTo>
                    <a:pt x="1" y="46411"/>
                  </a:lnTo>
                  <a:lnTo>
                    <a:pt x="5678" y="46411"/>
                  </a:lnTo>
                  <a:cubicBezTo>
                    <a:pt x="12536" y="46411"/>
                    <a:pt x="15424" y="37475"/>
                    <a:pt x="15424" y="23131"/>
                  </a:cubicBezTo>
                  <a:cubicBezTo>
                    <a:pt x="15424" y="8825"/>
                    <a:pt x="12520" y="1"/>
                    <a:pt x="564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0"/>
            <p:cNvSpPr/>
            <p:nvPr/>
          </p:nvSpPr>
          <p:spPr>
            <a:xfrm>
              <a:off x="2713750" y="916200"/>
              <a:ext cx="94775" cy="1181875"/>
            </a:xfrm>
            <a:custGeom>
              <a:avLst/>
              <a:gdLst/>
              <a:ahLst/>
              <a:cxnLst/>
              <a:rect l="l" t="t" r="r" b="b"/>
              <a:pathLst>
                <a:path w="3791" h="47275" extrusionOk="0">
                  <a:moveTo>
                    <a:pt x="1871" y="0"/>
                  </a:moveTo>
                  <a:cubicBezTo>
                    <a:pt x="706" y="0"/>
                    <a:pt x="1" y="1577"/>
                    <a:pt x="1" y="3905"/>
                  </a:cubicBezTo>
                  <a:cubicBezTo>
                    <a:pt x="1" y="6308"/>
                    <a:pt x="706" y="7960"/>
                    <a:pt x="1871" y="7960"/>
                  </a:cubicBezTo>
                  <a:cubicBezTo>
                    <a:pt x="3036" y="7960"/>
                    <a:pt x="3758" y="6308"/>
                    <a:pt x="3758" y="3905"/>
                  </a:cubicBezTo>
                  <a:cubicBezTo>
                    <a:pt x="3758" y="1577"/>
                    <a:pt x="3036" y="0"/>
                    <a:pt x="1871" y="0"/>
                  </a:cubicBezTo>
                  <a:close/>
                  <a:moveTo>
                    <a:pt x="3561" y="12804"/>
                  </a:moveTo>
                  <a:cubicBezTo>
                    <a:pt x="2478" y="13142"/>
                    <a:pt x="936" y="13330"/>
                    <a:pt x="214" y="13330"/>
                  </a:cubicBezTo>
                  <a:lnTo>
                    <a:pt x="214" y="47274"/>
                  </a:lnTo>
                  <a:lnTo>
                    <a:pt x="3791" y="47274"/>
                  </a:lnTo>
                  <a:cubicBezTo>
                    <a:pt x="3578" y="46561"/>
                    <a:pt x="3561" y="43444"/>
                    <a:pt x="3561" y="39652"/>
                  </a:cubicBezTo>
                  <a:lnTo>
                    <a:pt x="3561" y="1280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tat">
  <p:cSld name="Sita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>
            <a:spLocks noGrp="1"/>
          </p:cNvSpPr>
          <p:nvPr>
            <p:ph type="pic" idx="2"/>
          </p:nvPr>
        </p:nvSpPr>
        <p:spPr>
          <a:xfrm>
            <a:off x="7269018" y="0"/>
            <a:ext cx="492298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1"/>
          <p:cNvSpPr txBox="1">
            <a:spLocks noGrp="1"/>
          </p:cNvSpPr>
          <p:nvPr>
            <p:ph type="body" idx="1"/>
          </p:nvPr>
        </p:nvSpPr>
        <p:spPr>
          <a:xfrm>
            <a:off x="792000" y="1028699"/>
            <a:ext cx="5812000" cy="479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ahoma"/>
              <a:buChar char="​"/>
              <a:defRPr>
                <a:solidFill>
                  <a:srgbClr val="50A450"/>
                </a:solidFill>
              </a:defRPr>
            </a:lvl1pPr>
            <a:lvl2pPr marL="914400" lvl="1" indent="-30988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rgbClr val="7F7F7F"/>
              </a:buClr>
              <a:buSzPts val="1280"/>
              <a:buFont typeface="Tahoma"/>
              <a:buChar char="​"/>
              <a:defRPr sz="1600">
                <a:solidFill>
                  <a:srgbClr val="7F7F7F"/>
                </a:solidFill>
              </a:defRPr>
            </a:lvl2pPr>
            <a:lvl3pPr marL="1371600" lvl="2" indent="-22860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Tahoma"/>
              <a:buNone/>
              <a:defRPr/>
            </a:lvl3pPr>
            <a:lvl4pPr marL="1828800" lvl="3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4pPr>
            <a:lvl5pPr marL="2286000" lvl="4" indent="-32004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4" name="Google Shape;74;p21"/>
          <p:cNvGrpSpPr/>
          <p:nvPr/>
        </p:nvGrpSpPr>
        <p:grpSpPr>
          <a:xfrm>
            <a:off x="10571528" y="6040477"/>
            <a:ext cx="990991" cy="409353"/>
            <a:chOff x="100900" y="229050"/>
            <a:chExt cx="2707625" cy="2557125"/>
          </a:xfrm>
        </p:grpSpPr>
        <p:sp>
          <p:nvSpPr>
            <p:cNvPr id="75" name="Google Shape;75;p21"/>
            <p:cNvSpPr/>
            <p:nvPr/>
          </p:nvSpPr>
          <p:spPr>
            <a:xfrm>
              <a:off x="100900" y="229050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20329" y="0"/>
                  </a:moveTo>
                  <a:lnTo>
                    <a:pt x="0" y="46523"/>
                  </a:lnTo>
                  <a:lnTo>
                    <a:pt x="20329" y="46523"/>
                  </a:lnTo>
                  <a:lnTo>
                    <a:pt x="20329" y="0"/>
                  </a:lnTo>
                  <a:close/>
                </a:path>
              </a:pathLst>
            </a:custGeom>
            <a:solidFill>
              <a:srgbClr val="EF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1"/>
            <p:cNvSpPr/>
            <p:nvPr/>
          </p:nvSpPr>
          <p:spPr>
            <a:xfrm>
              <a:off x="710025" y="1623050"/>
              <a:ext cx="508225" cy="1163125"/>
            </a:xfrm>
            <a:custGeom>
              <a:avLst/>
              <a:gdLst/>
              <a:ahLst/>
              <a:cxnLst/>
              <a:rect l="l" t="t" r="r" b="b"/>
              <a:pathLst>
                <a:path w="20329" h="46525" extrusionOk="0">
                  <a:moveTo>
                    <a:pt x="0" y="1"/>
                  </a:moveTo>
                  <a:lnTo>
                    <a:pt x="0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31B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1"/>
            <p:cNvSpPr/>
            <p:nvPr/>
          </p:nvSpPr>
          <p:spPr>
            <a:xfrm>
              <a:off x="201800" y="1623050"/>
              <a:ext cx="508250" cy="1163125"/>
            </a:xfrm>
            <a:custGeom>
              <a:avLst/>
              <a:gdLst/>
              <a:ahLst/>
              <a:cxnLst/>
              <a:rect l="l" t="t" r="r" b="b"/>
              <a:pathLst>
                <a:path w="20330" h="46525" extrusionOk="0">
                  <a:moveTo>
                    <a:pt x="0" y="1"/>
                  </a:moveTo>
                  <a:lnTo>
                    <a:pt x="20329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56C0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1"/>
            <p:cNvSpPr/>
            <p:nvPr/>
          </p:nvSpPr>
          <p:spPr>
            <a:xfrm>
              <a:off x="710025" y="459975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0" y="0"/>
                  </a:moveTo>
                  <a:lnTo>
                    <a:pt x="0" y="46524"/>
                  </a:lnTo>
                  <a:lnTo>
                    <a:pt x="20329" y="46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1"/>
            <p:cNvSpPr/>
            <p:nvPr/>
          </p:nvSpPr>
          <p:spPr>
            <a:xfrm>
              <a:off x="1413075" y="937775"/>
              <a:ext cx="88200" cy="1160300"/>
            </a:xfrm>
            <a:custGeom>
              <a:avLst/>
              <a:gdLst/>
              <a:ahLst/>
              <a:cxnLst/>
              <a:rect l="l" t="t" r="r" b="b"/>
              <a:pathLst>
                <a:path w="3528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3528" y="46411"/>
                  </a:lnTo>
                  <a:lnTo>
                    <a:pt x="3528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1"/>
            <p:cNvSpPr/>
            <p:nvPr/>
          </p:nvSpPr>
          <p:spPr>
            <a:xfrm>
              <a:off x="1620625" y="937775"/>
              <a:ext cx="504550" cy="1160300"/>
            </a:xfrm>
            <a:custGeom>
              <a:avLst/>
              <a:gdLst/>
              <a:ahLst/>
              <a:cxnLst/>
              <a:rect l="l" t="t" r="r" b="b"/>
              <a:pathLst>
                <a:path w="20182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2904" y="46411"/>
                  </a:lnTo>
                  <a:lnTo>
                    <a:pt x="2904" y="26999"/>
                  </a:lnTo>
                  <a:cubicBezTo>
                    <a:pt x="2904" y="18550"/>
                    <a:pt x="2855" y="11528"/>
                    <a:pt x="2790" y="8862"/>
                  </a:cubicBezTo>
                  <a:lnTo>
                    <a:pt x="2888" y="8862"/>
                  </a:lnTo>
                  <a:cubicBezTo>
                    <a:pt x="3167" y="11416"/>
                    <a:pt x="3873" y="16522"/>
                    <a:pt x="4955" y="23206"/>
                  </a:cubicBezTo>
                  <a:lnTo>
                    <a:pt x="8713" y="46411"/>
                  </a:lnTo>
                  <a:lnTo>
                    <a:pt x="10911" y="46411"/>
                  </a:lnTo>
                  <a:lnTo>
                    <a:pt x="14767" y="23206"/>
                  </a:lnTo>
                  <a:cubicBezTo>
                    <a:pt x="15866" y="16560"/>
                    <a:pt x="16506" y="11453"/>
                    <a:pt x="16834" y="8862"/>
                  </a:cubicBezTo>
                  <a:lnTo>
                    <a:pt x="16949" y="8862"/>
                  </a:lnTo>
                  <a:cubicBezTo>
                    <a:pt x="16884" y="11603"/>
                    <a:pt x="16801" y="18550"/>
                    <a:pt x="16801" y="26999"/>
                  </a:cubicBezTo>
                  <a:lnTo>
                    <a:pt x="16801" y="46411"/>
                  </a:lnTo>
                  <a:lnTo>
                    <a:pt x="20181" y="46411"/>
                  </a:lnTo>
                  <a:lnTo>
                    <a:pt x="20181" y="1"/>
                  </a:lnTo>
                  <a:lnTo>
                    <a:pt x="15751" y="1"/>
                  </a:lnTo>
                  <a:lnTo>
                    <a:pt x="12486" y="19639"/>
                  </a:lnTo>
                  <a:cubicBezTo>
                    <a:pt x="11502" y="25609"/>
                    <a:pt x="10452" y="32631"/>
                    <a:pt x="10107" y="36273"/>
                  </a:cubicBezTo>
                  <a:lnTo>
                    <a:pt x="10009" y="36273"/>
                  </a:lnTo>
                  <a:cubicBezTo>
                    <a:pt x="9631" y="32631"/>
                    <a:pt x="8565" y="25534"/>
                    <a:pt x="7564" y="19376"/>
                  </a:cubicBezTo>
                  <a:lnTo>
                    <a:pt x="4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1"/>
            <p:cNvSpPr/>
            <p:nvPr/>
          </p:nvSpPr>
          <p:spPr>
            <a:xfrm>
              <a:off x="2244500" y="937775"/>
              <a:ext cx="385600" cy="1160300"/>
            </a:xfrm>
            <a:custGeom>
              <a:avLst/>
              <a:gdLst/>
              <a:ahLst/>
              <a:cxnLst/>
              <a:rect l="l" t="t" r="r" b="b"/>
              <a:pathLst>
                <a:path w="15424" h="46412" extrusionOk="0">
                  <a:moveTo>
                    <a:pt x="5612" y="4619"/>
                  </a:moveTo>
                  <a:cubicBezTo>
                    <a:pt x="9747" y="4619"/>
                    <a:pt x="11519" y="10327"/>
                    <a:pt x="11519" y="23131"/>
                  </a:cubicBezTo>
                  <a:cubicBezTo>
                    <a:pt x="11519" y="35935"/>
                    <a:pt x="9747" y="41793"/>
                    <a:pt x="5579" y="41793"/>
                  </a:cubicBezTo>
                  <a:lnTo>
                    <a:pt x="3512" y="41793"/>
                  </a:lnTo>
                  <a:lnTo>
                    <a:pt x="3512" y="4619"/>
                  </a:lnTo>
                  <a:close/>
                  <a:moveTo>
                    <a:pt x="1" y="1"/>
                  </a:moveTo>
                  <a:lnTo>
                    <a:pt x="1" y="46411"/>
                  </a:lnTo>
                  <a:lnTo>
                    <a:pt x="5678" y="46411"/>
                  </a:lnTo>
                  <a:cubicBezTo>
                    <a:pt x="12536" y="46411"/>
                    <a:pt x="15424" y="37475"/>
                    <a:pt x="15424" y="23131"/>
                  </a:cubicBezTo>
                  <a:cubicBezTo>
                    <a:pt x="15424" y="8825"/>
                    <a:pt x="12520" y="1"/>
                    <a:pt x="564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1"/>
            <p:cNvSpPr/>
            <p:nvPr/>
          </p:nvSpPr>
          <p:spPr>
            <a:xfrm>
              <a:off x="2713750" y="916200"/>
              <a:ext cx="94775" cy="1181875"/>
            </a:xfrm>
            <a:custGeom>
              <a:avLst/>
              <a:gdLst/>
              <a:ahLst/>
              <a:cxnLst/>
              <a:rect l="l" t="t" r="r" b="b"/>
              <a:pathLst>
                <a:path w="3791" h="47275" extrusionOk="0">
                  <a:moveTo>
                    <a:pt x="1871" y="0"/>
                  </a:moveTo>
                  <a:cubicBezTo>
                    <a:pt x="706" y="0"/>
                    <a:pt x="1" y="1577"/>
                    <a:pt x="1" y="3905"/>
                  </a:cubicBezTo>
                  <a:cubicBezTo>
                    <a:pt x="1" y="6308"/>
                    <a:pt x="706" y="7960"/>
                    <a:pt x="1871" y="7960"/>
                  </a:cubicBezTo>
                  <a:cubicBezTo>
                    <a:pt x="3036" y="7960"/>
                    <a:pt x="3758" y="6308"/>
                    <a:pt x="3758" y="3905"/>
                  </a:cubicBezTo>
                  <a:cubicBezTo>
                    <a:pt x="3758" y="1577"/>
                    <a:pt x="3036" y="0"/>
                    <a:pt x="1871" y="0"/>
                  </a:cubicBezTo>
                  <a:close/>
                  <a:moveTo>
                    <a:pt x="3561" y="12804"/>
                  </a:moveTo>
                  <a:cubicBezTo>
                    <a:pt x="2478" y="13142"/>
                    <a:pt x="936" y="13330"/>
                    <a:pt x="214" y="13330"/>
                  </a:cubicBezTo>
                  <a:lnTo>
                    <a:pt x="214" y="47274"/>
                  </a:lnTo>
                  <a:lnTo>
                    <a:pt x="3791" y="47274"/>
                  </a:lnTo>
                  <a:cubicBezTo>
                    <a:pt x="3578" y="46561"/>
                    <a:pt x="3561" y="43444"/>
                    <a:pt x="3561" y="39652"/>
                  </a:cubicBezTo>
                  <a:lnTo>
                    <a:pt x="3561" y="1280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elsides bilde">
  <p:cSld name="Helsides bil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85" name="Google Shape;85;p22"/>
          <p:cNvGrpSpPr/>
          <p:nvPr/>
        </p:nvGrpSpPr>
        <p:grpSpPr>
          <a:xfrm>
            <a:off x="10571528" y="6040477"/>
            <a:ext cx="990991" cy="409353"/>
            <a:chOff x="100900" y="229050"/>
            <a:chExt cx="2707625" cy="2557125"/>
          </a:xfrm>
        </p:grpSpPr>
        <p:sp>
          <p:nvSpPr>
            <p:cNvPr id="86" name="Google Shape;86;p22"/>
            <p:cNvSpPr/>
            <p:nvPr/>
          </p:nvSpPr>
          <p:spPr>
            <a:xfrm>
              <a:off x="100900" y="229050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20329" y="0"/>
                  </a:moveTo>
                  <a:lnTo>
                    <a:pt x="0" y="46523"/>
                  </a:lnTo>
                  <a:lnTo>
                    <a:pt x="20329" y="46523"/>
                  </a:lnTo>
                  <a:lnTo>
                    <a:pt x="20329" y="0"/>
                  </a:lnTo>
                  <a:close/>
                </a:path>
              </a:pathLst>
            </a:custGeom>
            <a:solidFill>
              <a:srgbClr val="EF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710025" y="1623050"/>
              <a:ext cx="508225" cy="1163125"/>
            </a:xfrm>
            <a:custGeom>
              <a:avLst/>
              <a:gdLst/>
              <a:ahLst/>
              <a:cxnLst/>
              <a:rect l="l" t="t" r="r" b="b"/>
              <a:pathLst>
                <a:path w="20329" h="46525" extrusionOk="0">
                  <a:moveTo>
                    <a:pt x="0" y="1"/>
                  </a:moveTo>
                  <a:lnTo>
                    <a:pt x="0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31B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2"/>
            <p:cNvSpPr/>
            <p:nvPr/>
          </p:nvSpPr>
          <p:spPr>
            <a:xfrm>
              <a:off x="201800" y="1623050"/>
              <a:ext cx="508250" cy="1163125"/>
            </a:xfrm>
            <a:custGeom>
              <a:avLst/>
              <a:gdLst/>
              <a:ahLst/>
              <a:cxnLst/>
              <a:rect l="l" t="t" r="r" b="b"/>
              <a:pathLst>
                <a:path w="20330" h="46525" extrusionOk="0">
                  <a:moveTo>
                    <a:pt x="0" y="1"/>
                  </a:moveTo>
                  <a:lnTo>
                    <a:pt x="20329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56C0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2"/>
            <p:cNvSpPr/>
            <p:nvPr/>
          </p:nvSpPr>
          <p:spPr>
            <a:xfrm>
              <a:off x="710025" y="459975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0" y="0"/>
                  </a:moveTo>
                  <a:lnTo>
                    <a:pt x="0" y="46524"/>
                  </a:lnTo>
                  <a:lnTo>
                    <a:pt x="20329" y="46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1413075" y="937775"/>
              <a:ext cx="88200" cy="1160300"/>
            </a:xfrm>
            <a:custGeom>
              <a:avLst/>
              <a:gdLst/>
              <a:ahLst/>
              <a:cxnLst/>
              <a:rect l="l" t="t" r="r" b="b"/>
              <a:pathLst>
                <a:path w="3528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3528" y="46411"/>
                  </a:lnTo>
                  <a:lnTo>
                    <a:pt x="3528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1620625" y="937775"/>
              <a:ext cx="504550" cy="1160300"/>
            </a:xfrm>
            <a:custGeom>
              <a:avLst/>
              <a:gdLst/>
              <a:ahLst/>
              <a:cxnLst/>
              <a:rect l="l" t="t" r="r" b="b"/>
              <a:pathLst>
                <a:path w="20182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2904" y="46411"/>
                  </a:lnTo>
                  <a:lnTo>
                    <a:pt x="2904" y="26999"/>
                  </a:lnTo>
                  <a:cubicBezTo>
                    <a:pt x="2904" y="18550"/>
                    <a:pt x="2855" y="11528"/>
                    <a:pt x="2790" y="8862"/>
                  </a:cubicBezTo>
                  <a:lnTo>
                    <a:pt x="2888" y="8862"/>
                  </a:lnTo>
                  <a:cubicBezTo>
                    <a:pt x="3167" y="11416"/>
                    <a:pt x="3873" y="16522"/>
                    <a:pt x="4955" y="23206"/>
                  </a:cubicBezTo>
                  <a:lnTo>
                    <a:pt x="8713" y="46411"/>
                  </a:lnTo>
                  <a:lnTo>
                    <a:pt x="10911" y="46411"/>
                  </a:lnTo>
                  <a:lnTo>
                    <a:pt x="14767" y="23206"/>
                  </a:lnTo>
                  <a:cubicBezTo>
                    <a:pt x="15866" y="16560"/>
                    <a:pt x="16506" y="11453"/>
                    <a:pt x="16834" y="8862"/>
                  </a:cubicBezTo>
                  <a:lnTo>
                    <a:pt x="16949" y="8862"/>
                  </a:lnTo>
                  <a:cubicBezTo>
                    <a:pt x="16884" y="11603"/>
                    <a:pt x="16801" y="18550"/>
                    <a:pt x="16801" y="26999"/>
                  </a:cubicBezTo>
                  <a:lnTo>
                    <a:pt x="16801" y="46411"/>
                  </a:lnTo>
                  <a:lnTo>
                    <a:pt x="20181" y="46411"/>
                  </a:lnTo>
                  <a:lnTo>
                    <a:pt x="20181" y="1"/>
                  </a:lnTo>
                  <a:lnTo>
                    <a:pt x="15751" y="1"/>
                  </a:lnTo>
                  <a:lnTo>
                    <a:pt x="12486" y="19639"/>
                  </a:lnTo>
                  <a:cubicBezTo>
                    <a:pt x="11502" y="25609"/>
                    <a:pt x="10452" y="32631"/>
                    <a:pt x="10107" y="36273"/>
                  </a:cubicBezTo>
                  <a:lnTo>
                    <a:pt x="10009" y="36273"/>
                  </a:lnTo>
                  <a:cubicBezTo>
                    <a:pt x="9631" y="32631"/>
                    <a:pt x="8565" y="25534"/>
                    <a:pt x="7564" y="19376"/>
                  </a:cubicBezTo>
                  <a:lnTo>
                    <a:pt x="4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2244500" y="937775"/>
              <a:ext cx="385600" cy="1160300"/>
            </a:xfrm>
            <a:custGeom>
              <a:avLst/>
              <a:gdLst/>
              <a:ahLst/>
              <a:cxnLst/>
              <a:rect l="l" t="t" r="r" b="b"/>
              <a:pathLst>
                <a:path w="15424" h="46412" extrusionOk="0">
                  <a:moveTo>
                    <a:pt x="5612" y="4619"/>
                  </a:moveTo>
                  <a:cubicBezTo>
                    <a:pt x="9747" y="4619"/>
                    <a:pt x="11519" y="10327"/>
                    <a:pt x="11519" y="23131"/>
                  </a:cubicBezTo>
                  <a:cubicBezTo>
                    <a:pt x="11519" y="35935"/>
                    <a:pt x="9747" y="41793"/>
                    <a:pt x="5579" y="41793"/>
                  </a:cubicBezTo>
                  <a:lnTo>
                    <a:pt x="3512" y="41793"/>
                  </a:lnTo>
                  <a:lnTo>
                    <a:pt x="3512" y="4619"/>
                  </a:lnTo>
                  <a:close/>
                  <a:moveTo>
                    <a:pt x="1" y="1"/>
                  </a:moveTo>
                  <a:lnTo>
                    <a:pt x="1" y="46411"/>
                  </a:lnTo>
                  <a:lnTo>
                    <a:pt x="5678" y="46411"/>
                  </a:lnTo>
                  <a:cubicBezTo>
                    <a:pt x="12536" y="46411"/>
                    <a:pt x="15424" y="37475"/>
                    <a:pt x="15424" y="23131"/>
                  </a:cubicBezTo>
                  <a:cubicBezTo>
                    <a:pt x="15424" y="8825"/>
                    <a:pt x="12520" y="1"/>
                    <a:pt x="564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2"/>
            <p:cNvSpPr/>
            <p:nvPr/>
          </p:nvSpPr>
          <p:spPr>
            <a:xfrm>
              <a:off x="2713750" y="916200"/>
              <a:ext cx="94775" cy="1181875"/>
            </a:xfrm>
            <a:custGeom>
              <a:avLst/>
              <a:gdLst/>
              <a:ahLst/>
              <a:cxnLst/>
              <a:rect l="l" t="t" r="r" b="b"/>
              <a:pathLst>
                <a:path w="3791" h="47275" extrusionOk="0">
                  <a:moveTo>
                    <a:pt x="1871" y="0"/>
                  </a:moveTo>
                  <a:cubicBezTo>
                    <a:pt x="706" y="0"/>
                    <a:pt x="1" y="1577"/>
                    <a:pt x="1" y="3905"/>
                  </a:cubicBezTo>
                  <a:cubicBezTo>
                    <a:pt x="1" y="6308"/>
                    <a:pt x="706" y="7960"/>
                    <a:pt x="1871" y="7960"/>
                  </a:cubicBezTo>
                  <a:cubicBezTo>
                    <a:pt x="3036" y="7960"/>
                    <a:pt x="3758" y="6308"/>
                    <a:pt x="3758" y="3905"/>
                  </a:cubicBezTo>
                  <a:cubicBezTo>
                    <a:pt x="3758" y="1577"/>
                    <a:pt x="3036" y="0"/>
                    <a:pt x="1871" y="0"/>
                  </a:cubicBezTo>
                  <a:close/>
                  <a:moveTo>
                    <a:pt x="3561" y="12804"/>
                  </a:moveTo>
                  <a:cubicBezTo>
                    <a:pt x="2478" y="13142"/>
                    <a:pt x="936" y="13330"/>
                    <a:pt x="214" y="13330"/>
                  </a:cubicBezTo>
                  <a:lnTo>
                    <a:pt x="214" y="47274"/>
                  </a:lnTo>
                  <a:lnTo>
                    <a:pt x="3791" y="47274"/>
                  </a:lnTo>
                  <a:cubicBezTo>
                    <a:pt x="3578" y="46561"/>
                    <a:pt x="3561" y="43444"/>
                    <a:pt x="3561" y="39652"/>
                  </a:cubicBezTo>
                  <a:lnTo>
                    <a:pt x="3561" y="1280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2004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rgbClr val="FF523B"/>
              </a:buClr>
              <a:buSzPts val="1440"/>
              <a:buFont typeface="Tahoma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2004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Tahoma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2004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Tahoma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2004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Tahoma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2004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Tahoma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pic>
        <p:nvPicPr>
          <p:cNvPr id="15" name="Google Shape;15;p1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538459" y="6007583"/>
            <a:ext cx="1095459" cy="47913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jp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/>
              <a:t>针对挪威语培训、社会知识课程及新移民融入项目参与者的全国用户调查 </a:t>
            </a:r>
            <a:endParaRPr/>
          </a:p>
        </p:txBody>
      </p:sp>
      <p:sp>
        <p:nvSpPr>
          <p:cNvPr id="102" name="Google Shape;102;p1"/>
          <p:cNvSpPr txBox="1"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ahoma"/>
              <a:buNone/>
            </a:pPr>
            <a:r>
              <a:rPr lang="no-NO" sz="2000">
                <a:solidFill>
                  <a:schemeClr val="dk1"/>
                </a:solidFill>
              </a:rPr>
              <a:t>参与者指南</a:t>
            </a:r>
            <a:endParaRPr/>
          </a:p>
          <a:p>
            <a:pPr marL="0" lvl="0" indent="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Font typeface="Tahoma"/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120"/>
              <a:buFont typeface="Tahoma"/>
              <a:buNone/>
            </a:pPr>
            <a:endParaRPr/>
          </a:p>
        </p:txBody>
      </p:sp>
      <p:pic>
        <p:nvPicPr>
          <p:cNvPr id="103" name="Google Shape;10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46456" y="362976"/>
            <a:ext cx="2442584" cy="96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h01">
            <a:hlinkClick r:id="" action="ppaction://media"/>
            <a:extLst>
              <a:ext uri="{FF2B5EF4-FFF2-40B4-BE49-F238E27FC236}">
                <a16:creationId xmlns:a16="http://schemas.microsoft.com/office/drawing/2014/main" id="{DEE2C25F-9AA9-AFC9-7C61-230EDDC084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20040" y="51975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 sz="2800"/>
              <a:t>调查主题</a:t>
            </a:r>
            <a:endParaRPr sz="2800"/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3793" y="5828400"/>
            <a:ext cx="1737351" cy="68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58323" y="2084400"/>
            <a:ext cx="4460109" cy="296512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6026100" cy="39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no-NO" sz="2000"/>
              <a:t>您将就以下内容的看法回答相关问题：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挪威语培训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新移民融入项目</a:t>
            </a:r>
            <a:endParaRPr sz="2000"/>
          </a:p>
          <a:p>
            <a:pPr marL="45720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no-NO" sz="2000"/>
              <a:t>调查设有固定选项供您选择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2" name="zh02">
            <a:hlinkClick r:id="" action="ppaction://media"/>
            <a:extLst>
              <a:ext uri="{FF2B5EF4-FFF2-40B4-BE49-F238E27FC236}">
                <a16:creationId xmlns:a16="http://schemas.microsoft.com/office/drawing/2014/main" id="{D127814B-AC30-3220-0B3D-E260FA1F6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8344" y="567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 sz="2800"/>
              <a:t>为什么要参与？ </a:t>
            </a:r>
            <a:endParaRPr sz="2800"/>
          </a:p>
        </p:txBody>
      </p:sp>
      <p:pic>
        <p:nvPicPr>
          <p:cNvPr id="117" name="Google Shape;11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70249" y="5828400"/>
            <a:ext cx="1737351" cy="68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2683" y="2084400"/>
            <a:ext cx="4683237" cy="312215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6026100" cy="39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我们希望了解您对培训的看法，以便进一步改善相关服务。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市政府将通过此调查了解您的亲身经历与体会。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市政府能够借此提供更好的培训服务。 </a:t>
            </a:r>
            <a:endParaRPr sz="2000"/>
          </a:p>
        </p:txBody>
      </p:sp>
      <p:pic>
        <p:nvPicPr>
          <p:cNvPr id="2" name="zh03">
            <a:hlinkClick r:id="" action="ppaction://media"/>
            <a:extLst>
              <a:ext uri="{FF2B5EF4-FFF2-40B4-BE49-F238E27FC236}">
                <a16:creationId xmlns:a16="http://schemas.microsoft.com/office/drawing/2014/main" id="{9D3742A9-4347-2BF3-C330-E2A4D62272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32524" y="71413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 sz="2800">
                <a:latin typeface="Times New Roman"/>
                <a:ea typeface="Times New Roman"/>
                <a:cs typeface="Times New Roman"/>
                <a:sym typeface="Times New Roman"/>
              </a:rPr>
              <a:t>关于全国用户调查</a:t>
            </a:r>
            <a:r>
              <a:rPr lang="no-NO" sz="2800"/>
              <a:t> </a:t>
            </a:r>
            <a:endParaRPr sz="2800"/>
          </a:p>
        </p:txBody>
      </p:sp>
      <p:pic>
        <p:nvPicPr>
          <p:cNvPr id="125" name="Google Shape;125;p4" descr="Arbeider ved hjelp av nettbret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70249" y="5828400"/>
            <a:ext cx="1737351" cy="68963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7410600" cy="39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调查采用匿名形式，且属于自愿参与。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填写调查问卷大约需要 20 至 40 分钟。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提供多种语言的文字和语音版本。</a:t>
            </a:r>
            <a:endParaRPr sz="2000"/>
          </a:p>
          <a:p>
            <a:pPr marL="0" lvl="0" indent="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Font typeface="Tahoma"/>
              <a:buNone/>
            </a:pPr>
            <a:endParaRPr sz="2000"/>
          </a:p>
        </p:txBody>
      </p:sp>
      <p:pic>
        <p:nvPicPr>
          <p:cNvPr id="2" name="zh04">
            <a:hlinkClick r:id="" action="ppaction://media"/>
            <a:extLst>
              <a:ext uri="{FF2B5EF4-FFF2-40B4-BE49-F238E27FC236}">
                <a16:creationId xmlns:a16="http://schemas.microsoft.com/office/drawing/2014/main" id="{70CA3CFA-509A-C664-44F2-8884B57B25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81385" y="62064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14080" y="5911872"/>
            <a:ext cx="1615440" cy="641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8451" y="2091070"/>
            <a:ext cx="4010588" cy="267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 sz="2800"/>
              <a:t>答题须知 </a:t>
            </a:r>
            <a:endParaRPr sz="2800"/>
          </a:p>
        </p:txBody>
      </p:sp>
      <p:sp>
        <p:nvSpPr>
          <p:cNvPr id="135" name="Google Shape;135;p5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6058500" cy="39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您需要回答所有问题，但可以选择“不知道”或“不愿透露”。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调查问卷必须一次性完成。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点击“下一步” 进入每一个问题。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no-NO" sz="2000"/>
              <a:t>您可以先尝试演示版本，以熟悉调查问卷的内容与操作。</a:t>
            </a:r>
            <a:endParaRPr sz="2000"/>
          </a:p>
          <a:p>
            <a:pPr marL="0" lvl="0" indent="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Font typeface="Tahoma"/>
              <a:buNone/>
            </a:pPr>
            <a:endParaRPr sz="2000"/>
          </a:p>
        </p:txBody>
      </p:sp>
      <p:pic>
        <p:nvPicPr>
          <p:cNvPr id="2" name="zh05">
            <a:hlinkClick r:id="" action="ppaction://media"/>
            <a:extLst>
              <a:ext uri="{FF2B5EF4-FFF2-40B4-BE49-F238E27FC236}">
                <a16:creationId xmlns:a16="http://schemas.microsoft.com/office/drawing/2014/main" id="{99724C9D-B011-6987-482A-92CF179E09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16720" y="56093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t="10935" b="10935"/>
          <a:stretch/>
        </p:blipFill>
        <p:spPr>
          <a:xfrm>
            <a:off x="32" y="0"/>
            <a:ext cx="121919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 txBox="1"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  <a:prstGeom prst="rect">
            <a:avLst/>
          </a:prstGeom>
          <a:solidFill>
            <a:srgbClr val="F15540"/>
          </a:solidFill>
          <a:ln>
            <a:noFill/>
          </a:ln>
        </p:spPr>
        <p:txBody>
          <a:bodyPr spcFirstLastPara="1" wrap="square" lIns="180000" tIns="0" rIns="180000" bIns="0" anchor="ctr" anchorCtr="0">
            <a:norm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None/>
            </a:pPr>
            <a:br>
              <a:rPr lang="no-NO" sz="2800"/>
            </a:br>
            <a:r>
              <a:rPr lang="no-NO" sz="2800"/>
              <a:t>   如何参与调查？</a:t>
            </a:r>
            <a:endParaRPr sz="2800"/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None/>
            </a:pPr>
            <a:endParaRPr sz="2800"/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None/>
            </a:pPr>
            <a:r>
              <a:rPr lang="no-NO" sz="2800"/>
              <a:t>  步骤 1 至 4 </a:t>
            </a:r>
            <a:br>
              <a:rPr lang="no-NO"/>
            </a:br>
            <a:br>
              <a:rPr lang="no-NO"/>
            </a:br>
            <a:endParaRPr/>
          </a:p>
        </p:txBody>
      </p:sp>
      <p:pic>
        <p:nvPicPr>
          <p:cNvPr id="142" name="Google Shape;142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14335" y="6033605"/>
            <a:ext cx="2076841" cy="8243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6"/>
          <p:cNvGrpSpPr/>
          <p:nvPr/>
        </p:nvGrpSpPr>
        <p:grpSpPr>
          <a:xfrm>
            <a:off x="9328105" y="6242344"/>
            <a:ext cx="990991" cy="409353"/>
            <a:chOff x="100900" y="229050"/>
            <a:chExt cx="2707625" cy="2557125"/>
          </a:xfrm>
        </p:grpSpPr>
        <p:sp>
          <p:nvSpPr>
            <p:cNvPr id="144" name="Google Shape;144;p6"/>
            <p:cNvSpPr/>
            <p:nvPr/>
          </p:nvSpPr>
          <p:spPr>
            <a:xfrm>
              <a:off x="100900" y="229050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20329" y="0"/>
                  </a:moveTo>
                  <a:lnTo>
                    <a:pt x="0" y="46523"/>
                  </a:lnTo>
                  <a:lnTo>
                    <a:pt x="20329" y="46523"/>
                  </a:lnTo>
                  <a:lnTo>
                    <a:pt x="20329" y="0"/>
                  </a:lnTo>
                  <a:close/>
                </a:path>
              </a:pathLst>
            </a:custGeom>
            <a:solidFill>
              <a:srgbClr val="EF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710025" y="1623050"/>
              <a:ext cx="508225" cy="1163125"/>
            </a:xfrm>
            <a:custGeom>
              <a:avLst/>
              <a:gdLst/>
              <a:ahLst/>
              <a:cxnLst/>
              <a:rect l="l" t="t" r="r" b="b"/>
              <a:pathLst>
                <a:path w="20329" h="46525" extrusionOk="0">
                  <a:moveTo>
                    <a:pt x="0" y="1"/>
                  </a:moveTo>
                  <a:lnTo>
                    <a:pt x="0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31B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201800" y="1623050"/>
              <a:ext cx="508250" cy="1163125"/>
            </a:xfrm>
            <a:custGeom>
              <a:avLst/>
              <a:gdLst/>
              <a:ahLst/>
              <a:cxnLst/>
              <a:rect l="l" t="t" r="r" b="b"/>
              <a:pathLst>
                <a:path w="20330" h="46525" extrusionOk="0">
                  <a:moveTo>
                    <a:pt x="0" y="1"/>
                  </a:moveTo>
                  <a:lnTo>
                    <a:pt x="20329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56C0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710025" y="459975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0" y="0"/>
                  </a:moveTo>
                  <a:lnTo>
                    <a:pt x="0" y="46524"/>
                  </a:lnTo>
                  <a:lnTo>
                    <a:pt x="20329" y="46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1413075" y="937775"/>
              <a:ext cx="88200" cy="1160300"/>
            </a:xfrm>
            <a:custGeom>
              <a:avLst/>
              <a:gdLst/>
              <a:ahLst/>
              <a:cxnLst/>
              <a:rect l="l" t="t" r="r" b="b"/>
              <a:pathLst>
                <a:path w="3528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3528" y="46411"/>
                  </a:lnTo>
                  <a:lnTo>
                    <a:pt x="3528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1620625" y="937775"/>
              <a:ext cx="504550" cy="1160300"/>
            </a:xfrm>
            <a:custGeom>
              <a:avLst/>
              <a:gdLst/>
              <a:ahLst/>
              <a:cxnLst/>
              <a:rect l="l" t="t" r="r" b="b"/>
              <a:pathLst>
                <a:path w="20182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2904" y="46411"/>
                  </a:lnTo>
                  <a:lnTo>
                    <a:pt x="2904" y="26999"/>
                  </a:lnTo>
                  <a:cubicBezTo>
                    <a:pt x="2904" y="18550"/>
                    <a:pt x="2855" y="11528"/>
                    <a:pt x="2790" y="8862"/>
                  </a:cubicBezTo>
                  <a:lnTo>
                    <a:pt x="2888" y="8862"/>
                  </a:lnTo>
                  <a:cubicBezTo>
                    <a:pt x="3167" y="11416"/>
                    <a:pt x="3873" y="16522"/>
                    <a:pt x="4955" y="23206"/>
                  </a:cubicBezTo>
                  <a:lnTo>
                    <a:pt x="8713" y="46411"/>
                  </a:lnTo>
                  <a:lnTo>
                    <a:pt x="10911" y="46411"/>
                  </a:lnTo>
                  <a:lnTo>
                    <a:pt x="14767" y="23206"/>
                  </a:lnTo>
                  <a:cubicBezTo>
                    <a:pt x="15866" y="16560"/>
                    <a:pt x="16506" y="11453"/>
                    <a:pt x="16834" y="8862"/>
                  </a:cubicBezTo>
                  <a:lnTo>
                    <a:pt x="16949" y="8862"/>
                  </a:lnTo>
                  <a:cubicBezTo>
                    <a:pt x="16884" y="11603"/>
                    <a:pt x="16801" y="18550"/>
                    <a:pt x="16801" y="26999"/>
                  </a:cubicBezTo>
                  <a:lnTo>
                    <a:pt x="16801" y="46411"/>
                  </a:lnTo>
                  <a:lnTo>
                    <a:pt x="20181" y="46411"/>
                  </a:lnTo>
                  <a:lnTo>
                    <a:pt x="20181" y="1"/>
                  </a:lnTo>
                  <a:lnTo>
                    <a:pt x="15751" y="1"/>
                  </a:lnTo>
                  <a:lnTo>
                    <a:pt x="12486" y="19639"/>
                  </a:lnTo>
                  <a:cubicBezTo>
                    <a:pt x="11502" y="25609"/>
                    <a:pt x="10452" y="32631"/>
                    <a:pt x="10107" y="36273"/>
                  </a:cubicBezTo>
                  <a:lnTo>
                    <a:pt x="10009" y="36273"/>
                  </a:lnTo>
                  <a:cubicBezTo>
                    <a:pt x="9631" y="32631"/>
                    <a:pt x="8565" y="25534"/>
                    <a:pt x="7564" y="19376"/>
                  </a:cubicBezTo>
                  <a:lnTo>
                    <a:pt x="4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6"/>
            <p:cNvSpPr/>
            <p:nvPr/>
          </p:nvSpPr>
          <p:spPr>
            <a:xfrm>
              <a:off x="2244500" y="937775"/>
              <a:ext cx="385600" cy="1160300"/>
            </a:xfrm>
            <a:custGeom>
              <a:avLst/>
              <a:gdLst/>
              <a:ahLst/>
              <a:cxnLst/>
              <a:rect l="l" t="t" r="r" b="b"/>
              <a:pathLst>
                <a:path w="15424" h="46412" extrusionOk="0">
                  <a:moveTo>
                    <a:pt x="5612" y="4619"/>
                  </a:moveTo>
                  <a:cubicBezTo>
                    <a:pt x="9747" y="4619"/>
                    <a:pt x="11519" y="10327"/>
                    <a:pt x="11519" y="23131"/>
                  </a:cubicBezTo>
                  <a:cubicBezTo>
                    <a:pt x="11519" y="35935"/>
                    <a:pt x="9747" y="41793"/>
                    <a:pt x="5579" y="41793"/>
                  </a:cubicBezTo>
                  <a:lnTo>
                    <a:pt x="3512" y="41793"/>
                  </a:lnTo>
                  <a:lnTo>
                    <a:pt x="3512" y="4619"/>
                  </a:lnTo>
                  <a:close/>
                  <a:moveTo>
                    <a:pt x="1" y="1"/>
                  </a:moveTo>
                  <a:lnTo>
                    <a:pt x="1" y="46411"/>
                  </a:lnTo>
                  <a:lnTo>
                    <a:pt x="5678" y="46411"/>
                  </a:lnTo>
                  <a:cubicBezTo>
                    <a:pt x="12536" y="46411"/>
                    <a:pt x="15424" y="37475"/>
                    <a:pt x="15424" y="23131"/>
                  </a:cubicBezTo>
                  <a:cubicBezTo>
                    <a:pt x="15424" y="8825"/>
                    <a:pt x="12520" y="1"/>
                    <a:pt x="564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2713750" y="916200"/>
              <a:ext cx="94775" cy="1181875"/>
            </a:xfrm>
            <a:custGeom>
              <a:avLst/>
              <a:gdLst/>
              <a:ahLst/>
              <a:cxnLst/>
              <a:rect l="l" t="t" r="r" b="b"/>
              <a:pathLst>
                <a:path w="3791" h="47275" extrusionOk="0">
                  <a:moveTo>
                    <a:pt x="1871" y="0"/>
                  </a:moveTo>
                  <a:cubicBezTo>
                    <a:pt x="706" y="0"/>
                    <a:pt x="1" y="1577"/>
                    <a:pt x="1" y="3905"/>
                  </a:cubicBezTo>
                  <a:cubicBezTo>
                    <a:pt x="1" y="6308"/>
                    <a:pt x="706" y="7960"/>
                    <a:pt x="1871" y="7960"/>
                  </a:cubicBezTo>
                  <a:cubicBezTo>
                    <a:pt x="3036" y="7960"/>
                    <a:pt x="3758" y="6308"/>
                    <a:pt x="3758" y="3905"/>
                  </a:cubicBezTo>
                  <a:cubicBezTo>
                    <a:pt x="3758" y="1577"/>
                    <a:pt x="3036" y="0"/>
                    <a:pt x="1871" y="0"/>
                  </a:cubicBezTo>
                  <a:close/>
                  <a:moveTo>
                    <a:pt x="3561" y="12804"/>
                  </a:moveTo>
                  <a:cubicBezTo>
                    <a:pt x="2478" y="13142"/>
                    <a:pt x="936" y="13330"/>
                    <a:pt x="214" y="13330"/>
                  </a:cubicBezTo>
                  <a:lnTo>
                    <a:pt x="214" y="47274"/>
                  </a:lnTo>
                  <a:lnTo>
                    <a:pt x="3791" y="47274"/>
                  </a:lnTo>
                  <a:cubicBezTo>
                    <a:pt x="3578" y="46561"/>
                    <a:pt x="3561" y="43444"/>
                    <a:pt x="3561" y="39652"/>
                  </a:cubicBezTo>
                  <a:lnTo>
                    <a:pt x="3561" y="1280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zh06">
            <a:hlinkClick r:id="" action="ppaction://media"/>
            <a:extLst>
              <a:ext uri="{FF2B5EF4-FFF2-40B4-BE49-F238E27FC236}">
                <a16:creationId xmlns:a16="http://schemas.microsoft.com/office/drawing/2014/main" id="{857E9610-A5E8-FEC8-DBB3-C86E2DB73A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77924" y="7565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/>
              <a:t>步骤 1 </a:t>
            </a:r>
            <a:endParaRPr/>
          </a:p>
        </p:txBody>
      </p:sp>
      <p:sp>
        <p:nvSpPr>
          <p:cNvPr id="157" name="Google Shape;157;p7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7410706" cy="395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20000"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40"/>
              <a:buFont typeface="Tahoma"/>
              <a:buNone/>
            </a:pPr>
            <a:r>
              <a:rPr lang="no-NO" sz="2800"/>
              <a:t>获取调查访问权限 </a:t>
            </a:r>
            <a:endParaRPr/>
          </a:p>
          <a:p>
            <a:pPr marL="356400" lvl="0" indent="-25480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600"/>
              <a:buFont typeface="Tahoma"/>
              <a:buNone/>
            </a:pP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您需要一个答题链接或二维码（电子码）</a:t>
            </a: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您将从市政府获取该答题链接或二维码 </a:t>
            </a:r>
            <a:endParaRPr sz="2000"/>
          </a:p>
          <a:p>
            <a:pPr marL="356400" lvl="0" indent="-25480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600"/>
              <a:buFont typeface="Tahoma"/>
              <a:buNone/>
            </a:pPr>
            <a:endParaRPr sz="2000"/>
          </a:p>
          <a:p>
            <a:pPr marL="0" lvl="0" indent="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600"/>
              <a:buFont typeface="Tahoma"/>
              <a:buNone/>
            </a:pPr>
            <a:endParaRPr sz="2000"/>
          </a:p>
          <a:p>
            <a:pPr marL="356400" lvl="0" indent="-26496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Font typeface="Tahoma"/>
              <a:buNone/>
            </a:pPr>
            <a:endParaRPr/>
          </a:p>
        </p:txBody>
      </p:sp>
      <p:pic>
        <p:nvPicPr>
          <p:cNvPr id="158" name="Google Shape;15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3793" y="5828400"/>
            <a:ext cx="1737351" cy="68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h07">
            <a:hlinkClick r:id="" action="ppaction://media"/>
            <a:extLst>
              <a:ext uri="{FF2B5EF4-FFF2-40B4-BE49-F238E27FC236}">
                <a16:creationId xmlns:a16="http://schemas.microsoft.com/office/drawing/2014/main" id="{D3FD8045-0A46-E851-FCC1-B68651D8BF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8344" y="80961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/>
              <a:t>步骤 2 </a:t>
            </a:r>
            <a:endParaRPr/>
          </a:p>
        </p:txBody>
      </p:sp>
      <p:sp>
        <p:nvSpPr>
          <p:cNvPr id="164" name="Google Shape;164;p8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691944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20000"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40"/>
              <a:buFont typeface="Tahoma"/>
              <a:buNone/>
            </a:pPr>
            <a:r>
              <a:rPr lang="no-NO" sz="2800"/>
              <a:t>开始调查</a:t>
            </a:r>
            <a:endParaRPr/>
          </a:p>
          <a:p>
            <a:pPr marL="356400" lvl="0" indent="-25480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600"/>
              <a:buFont typeface="Tahoma"/>
              <a:buNone/>
            </a:pP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使用您从市政府获取的答题链接或二维码</a:t>
            </a: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点击该链接，或者直接扫描二维码 </a:t>
            </a:r>
            <a:endParaRPr sz="2000"/>
          </a:p>
          <a:p>
            <a:pPr marL="356400" lvl="0" indent="-26496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Font typeface="Tahoma"/>
              <a:buNone/>
            </a:pPr>
            <a:endParaRPr/>
          </a:p>
          <a:p>
            <a:pPr marL="356400" lvl="0" indent="-26496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Font typeface="Tahoma"/>
              <a:buNone/>
            </a:pPr>
            <a:endParaRPr/>
          </a:p>
          <a:p>
            <a:pPr marL="356400" lvl="0" indent="-264960" algn="l" rtl="0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SzPts val="1440"/>
              <a:buFont typeface="Tahoma"/>
              <a:buNone/>
            </a:pPr>
            <a:endParaRPr/>
          </a:p>
        </p:txBody>
      </p:sp>
      <p:pic>
        <p:nvPicPr>
          <p:cNvPr id="165" name="Google Shape;16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9115" y="5828400"/>
            <a:ext cx="1967826" cy="78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h08">
            <a:hlinkClick r:id="" action="ppaction://media"/>
            <a:extLst>
              <a:ext uri="{FF2B5EF4-FFF2-40B4-BE49-F238E27FC236}">
                <a16:creationId xmlns:a16="http://schemas.microsoft.com/office/drawing/2014/main" id="{D45AD402-9394-B362-BFFF-F26C0EE3A9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36567" y="809618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/>
              <a:t>步骤 3 </a:t>
            </a:r>
            <a:endParaRPr/>
          </a:p>
        </p:txBody>
      </p:sp>
      <p:pic>
        <p:nvPicPr>
          <p:cNvPr id="171" name="Google Shape;171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9661" y="5828400"/>
            <a:ext cx="2016732" cy="80053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9"/>
          <p:cNvSpPr txBox="1">
            <a:spLocks noGrp="1"/>
          </p:cNvSpPr>
          <p:nvPr>
            <p:ph type="body" idx="1"/>
          </p:nvPr>
        </p:nvSpPr>
        <p:spPr>
          <a:xfrm>
            <a:off x="792000" y="2084400"/>
            <a:ext cx="691950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40"/>
              <a:buFont typeface="Tahoma"/>
              <a:buNone/>
            </a:pPr>
            <a:r>
              <a:rPr lang="no-NO" sz="2800"/>
              <a:t>选择语言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40"/>
              <a:buFont typeface="Tahoma"/>
              <a:buNone/>
            </a:pPr>
            <a:endParaRPr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点击您需要的语言</a:t>
            </a: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在调查进行过程中，您可以随时更改所选语言</a:t>
            </a: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然后点击“下一步” </a:t>
            </a:r>
            <a:endParaRPr/>
          </a:p>
        </p:txBody>
      </p:sp>
      <p:pic>
        <p:nvPicPr>
          <p:cNvPr id="2" name="zh09">
            <a:hlinkClick r:id="" action="ppaction://media"/>
            <a:extLst>
              <a:ext uri="{FF2B5EF4-FFF2-40B4-BE49-F238E27FC236}">
                <a16:creationId xmlns:a16="http://schemas.microsoft.com/office/drawing/2014/main" id="{788AA46E-A771-6A9B-E6C1-76141677A1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48786" y="96274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 txBox="1"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r>
              <a:rPr lang="no-NO"/>
              <a:t>步骤 4 </a:t>
            </a:r>
            <a:endParaRPr/>
          </a:p>
        </p:txBody>
      </p:sp>
      <p:sp>
        <p:nvSpPr>
          <p:cNvPr id="178" name="Google Shape;178;p10"/>
          <p:cNvSpPr txBox="1">
            <a:spLocks noGrp="1"/>
          </p:cNvSpPr>
          <p:nvPr>
            <p:ph type="body" idx="1"/>
          </p:nvPr>
        </p:nvSpPr>
        <p:spPr>
          <a:xfrm>
            <a:off x="792000" y="2053324"/>
            <a:ext cx="7159800" cy="43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40"/>
              <a:buFont typeface="Tahoma"/>
              <a:buNone/>
            </a:pPr>
            <a:r>
              <a:rPr lang="no-NO" sz="2800"/>
              <a:t>回答问题 </a:t>
            </a:r>
            <a:endParaRPr/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40"/>
              <a:buFont typeface="Tahoma"/>
              <a:buNone/>
            </a:pPr>
            <a:endParaRPr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阅读问题</a:t>
            </a: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点击 🔊 图标听问题和选项的语音朗读</a:t>
            </a: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输入或勾选您的答案</a:t>
            </a:r>
            <a:endParaRPr sz="2000"/>
          </a:p>
          <a:p>
            <a:pPr marL="457200" lvl="0" indent="-330200" algn="l" rtl="0">
              <a:spcBef>
                <a:spcPts val="1800"/>
              </a:spcBef>
              <a:spcAft>
                <a:spcPts val="0"/>
              </a:spcAft>
              <a:buSzPts val="1600"/>
              <a:buChar char="•"/>
            </a:pPr>
            <a:r>
              <a:rPr lang="no-NO" sz="2000"/>
              <a:t>然后点击“下一步” </a:t>
            </a:r>
            <a:endParaRPr/>
          </a:p>
        </p:txBody>
      </p:sp>
      <p:sp>
        <p:nvSpPr>
          <p:cNvPr id="179" name="Google Shape;179;p10" descr="Sound Medium with solid fill"/>
          <p:cNvSpPr/>
          <p:nvPr/>
        </p:nvSpPr>
        <p:spPr>
          <a:xfrm>
            <a:off x="1842657" y="3853080"/>
            <a:ext cx="429400" cy="4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0" name="Google Shape;18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10872" y="1877760"/>
            <a:ext cx="2334420" cy="420598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  <p:sp>
        <p:nvSpPr>
          <p:cNvPr id="181" name="Google Shape;181;p10"/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 w="12700" cap="flat" cmpd="sng">
            <a:solidFill>
              <a:srgbClr val="C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 w="12700" cap="flat" cmpd="sng">
            <a:solidFill>
              <a:srgbClr val="C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83" name="Google Shape;183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06915" y="5828400"/>
            <a:ext cx="1689558" cy="670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zh10">
            <a:hlinkClick r:id="" action="ppaction://media"/>
            <a:extLst>
              <a:ext uri="{FF2B5EF4-FFF2-40B4-BE49-F238E27FC236}">
                <a16:creationId xmlns:a16="http://schemas.microsoft.com/office/drawing/2014/main" id="{5D80D76E-351E-3606-6427-2CC5894320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69856" y="44191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6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t="10670" b="1067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pic>
      <p:grpSp>
        <p:nvGrpSpPr>
          <p:cNvPr id="189" name="Google Shape;189;p11"/>
          <p:cNvGrpSpPr/>
          <p:nvPr/>
        </p:nvGrpSpPr>
        <p:grpSpPr>
          <a:xfrm>
            <a:off x="10571528" y="6040477"/>
            <a:ext cx="990991" cy="409353"/>
            <a:chOff x="100900" y="229050"/>
            <a:chExt cx="2707625" cy="2557125"/>
          </a:xfrm>
        </p:grpSpPr>
        <p:sp>
          <p:nvSpPr>
            <p:cNvPr id="190" name="Google Shape;190;p11"/>
            <p:cNvSpPr/>
            <p:nvPr/>
          </p:nvSpPr>
          <p:spPr>
            <a:xfrm>
              <a:off x="100900" y="229050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20329" y="0"/>
                  </a:moveTo>
                  <a:lnTo>
                    <a:pt x="0" y="46523"/>
                  </a:lnTo>
                  <a:lnTo>
                    <a:pt x="20329" y="46523"/>
                  </a:lnTo>
                  <a:lnTo>
                    <a:pt x="20329" y="0"/>
                  </a:lnTo>
                  <a:close/>
                </a:path>
              </a:pathLst>
            </a:custGeom>
            <a:solidFill>
              <a:srgbClr val="EF3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710025" y="1623050"/>
              <a:ext cx="508225" cy="1163125"/>
            </a:xfrm>
            <a:custGeom>
              <a:avLst/>
              <a:gdLst/>
              <a:ahLst/>
              <a:cxnLst/>
              <a:rect l="l" t="t" r="r" b="b"/>
              <a:pathLst>
                <a:path w="20329" h="46525" extrusionOk="0">
                  <a:moveTo>
                    <a:pt x="0" y="1"/>
                  </a:moveTo>
                  <a:lnTo>
                    <a:pt x="0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31B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201800" y="1623050"/>
              <a:ext cx="508250" cy="1163125"/>
            </a:xfrm>
            <a:custGeom>
              <a:avLst/>
              <a:gdLst/>
              <a:ahLst/>
              <a:cxnLst/>
              <a:rect l="l" t="t" r="r" b="b"/>
              <a:pathLst>
                <a:path w="20330" h="46525" extrusionOk="0">
                  <a:moveTo>
                    <a:pt x="0" y="1"/>
                  </a:moveTo>
                  <a:lnTo>
                    <a:pt x="20329" y="46524"/>
                  </a:lnTo>
                  <a:lnTo>
                    <a:pt x="20329" y="1"/>
                  </a:lnTo>
                  <a:close/>
                </a:path>
              </a:pathLst>
            </a:custGeom>
            <a:solidFill>
              <a:srgbClr val="56C0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710025" y="459975"/>
              <a:ext cx="508225" cy="1163100"/>
            </a:xfrm>
            <a:custGeom>
              <a:avLst/>
              <a:gdLst/>
              <a:ahLst/>
              <a:cxnLst/>
              <a:rect l="l" t="t" r="r" b="b"/>
              <a:pathLst>
                <a:path w="20329" h="46524" extrusionOk="0">
                  <a:moveTo>
                    <a:pt x="0" y="0"/>
                  </a:moveTo>
                  <a:lnTo>
                    <a:pt x="0" y="46524"/>
                  </a:lnTo>
                  <a:lnTo>
                    <a:pt x="20329" y="46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1413075" y="937775"/>
              <a:ext cx="88200" cy="1160300"/>
            </a:xfrm>
            <a:custGeom>
              <a:avLst/>
              <a:gdLst/>
              <a:ahLst/>
              <a:cxnLst/>
              <a:rect l="l" t="t" r="r" b="b"/>
              <a:pathLst>
                <a:path w="3528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3528" y="46411"/>
                  </a:lnTo>
                  <a:lnTo>
                    <a:pt x="3528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1620625" y="937775"/>
              <a:ext cx="504550" cy="1160300"/>
            </a:xfrm>
            <a:custGeom>
              <a:avLst/>
              <a:gdLst/>
              <a:ahLst/>
              <a:cxnLst/>
              <a:rect l="l" t="t" r="r" b="b"/>
              <a:pathLst>
                <a:path w="20182" h="46412" extrusionOk="0">
                  <a:moveTo>
                    <a:pt x="0" y="1"/>
                  </a:moveTo>
                  <a:lnTo>
                    <a:pt x="0" y="46411"/>
                  </a:lnTo>
                  <a:lnTo>
                    <a:pt x="2904" y="46411"/>
                  </a:lnTo>
                  <a:lnTo>
                    <a:pt x="2904" y="26999"/>
                  </a:lnTo>
                  <a:cubicBezTo>
                    <a:pt x="2904" y="18550"/>
                    <a:pt x="2855" y="11528"/>
                    <a:pt x="2790" y="8862"/>
                  </a:cubicBezTo>
                  <a:lnTo>
                    <a:pt x="2888" y="8862"/>
                  </a:lnTo>
                  <a:cubicBezTo>
                    <a:pt x="3167" y="11416"/>
                    <a:pt x="3873" y="16522"/>
                    <a:pt x="4955" y="23206"/>
                  </a:cubicBezTo>
                  <a:lnTo>
                    <a:pt x="8713" y="46411"/>
                  </a:lnTo>
                  <a:lnTo>
                    <a:pt x="10911" y="46411"/>
                  </a:lnTo>
                  <a:lnTo>
                    <a:pt x="14767" y="23206"/>
                  </a:lnTo>
                  <a:cubicBezTo>
                    <a:pt x="15866" y="16560"/>
                    <a:pt x="16506" y="11453"/>
                    <a:pt x="16834" y="8862"/>
                  </a:cubicBezTo>
                  <a:lnTo>
                    <a:pt x="16949" y="8862"/>
                  </a:lnTo>
                  <a:cubicBezTo>
                    <a:pt x="16884" y="11603"/>
                    <a:pt x="16801" y="18550"/>
                    <a:pt x="16801" y="26999"/>
                  </a:cubicBezTo>
                  <a:lnTo>
                    <a:pt x="16801" y="46411"/>
                  </a:lnTo>
                  <a:lnTo>
                    <a:pt x="20181" y="46411"/>
                  </a:lnTo>
                  <a:lnTo>
                    <a:pt x="20181" y="1"/>
                  </a:lnTo>
                  <a:lnTo>
                    <a:pt x="15751" y="1"/>
                  </a:lnTo>
                  <a:lnTo>
                    <a:pt x="12486" y="19639"/>
                  </a:lnTo>
                  <a:cubicBezTo>
                    <a:pt x="11502" y="25609"/>
                    <a:pt x="10452" y="32631"/>
                    <a:pt x="10107" y="36273"/>
                  </a:cubicBezTo>
                  <a:lnTo>
                    <a:pt x="10009" y="36273"/>
                  </a:lnTo>
                  <a:cubicBezTo>
                    <a:pt x="9631" y="32631"/>
                    <a:pt x="8565" y="25534"/>
                    <a:pt x="7564" y="19376"/>
                  </a:cubicBezTo>
                  <a:lnTo>
                    <a:pt x="443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2244500" y="937775"/>
              <a:ext cx="385600" cy="1160300"/>
            </a:xfrm>
            <a:custGeom>
              <a:avLst/>
              <a:gdLst/>
              <a:ahLst/>
              <a:cxnLst/>
              <a:rect l="l" t="t" r="r" b="b"/>
              <a:pathLst>
                <a:path w="15424" h="46412" extrusionOk="0">
                  <a:moveTo>
                    <a:pt x="5612" y="4619"/>
                  </a:moveTo>
                  <a:cubicBezTo>
                    <a:pt x="9747" y="4619"/>
                    <a:pt x="11519" y="10327"/>
                    <a:pt x="11519" y="23131"/>
                  </a:cubicBezTo>
                  <a:cubicBezTo>
                    <a:pt x="11519" y="35935"/>
                    <a:pt x="9747" y="41793"/>
                    <a:pt x="5579" y="41793"/>
                  </a:cubicBezTo>
                  <a:lnTo>
                    <a:pt x="3512" y="41793"/>
                  </a:lnTo>
                  <a:lnTo>
                    <a:pt x="3512" y="4619"/>
                  </a:lnTo>
                  <a:close/>
                  <a:moveTo>
                    <a:pt x="1" y="1"/>
                  </a:moveTo>
                  <a:lnTo>
                    <a:pt x="1" y="46411"/>
                  </a:lnTo>
                  <a:lnTo>
                    <a:pt x="5678" y="46411"/>
                  </a:lnTo>
                  <a:cubicBezTo>
                    <a:pt x="12536" y="46411"/>
                    <a:pt x="15424" y="37475"/>
                    <a:pt x="15424" y="23131"/>
                  </a:cubicBezTo>
                  <a:cubicBezTo>
                    <a:pt x="15424" y="8825"/>
                    <a:pt x="12520" y="1"/>
                    <a:pt x="5645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2713750" y="916200"/>
              <a:ext cx="94775" cy="1181875"/>
            </a:xfrm>
            <a:custGeom>
              <a:avLst/>
              <a:gdLst/>
              <a:ahLst/>
              <a:cxnLst/>
              <a:rect l="l" t="t" r="r" b="b"/>
              <a:pathLst>
                <a:path w="3791" h="47275" extrusionOk="0">
                  <a:moveTo>
                    <a:pt x="1871" y="0"/>
                  </a:moveTo>
                  <a:cubicBezTo>
                    <a:pt x="706" y="0"/>
                    <a:pt x="1" y="1577"/>
                    <a:pt x="1" y="3905"/>
                  </a:cubicBezTo>
                  <a:cubicBezTo>
                    <a:pt x="1" y="6308"/>
                    <a:pt x="706" y="7960"/>
                    <a:pt x="1871" y="7960"/>
                  </a:cubicBezTo>
                  <a:cubicBezTo>
                    <a:pt x="3036" y="7960"/>
                    <a:pt x="3758" y="6308"/>
                    <a:pt x="3758" y="3905"/>
                  </a:cubicBezTo>
                  <a:cubicBezTo>
                    <a:pt x="3758" y="1577"/>
                    <a:pt x="3036" y="0"/>
                    <a:pt x="1871" y="0"/>
                  </a:cubicBezTo>
                  <a:close/>
                  <a:moveTo>
                    <a:pt x="3561" y="12804"/>
                  </a:moveTo>
                  <a:cubicBezTo>
                    <a:pt x="2478" y="13142"/>
                    <a:pt x="936" y="13330"/>
                    <a:pt x="214" y="13330"/>
                  </a:cubicBezTo>
                  <a:lnTo>
                    <a:pt x="214" y="47274"/>
                  </a:lnTo>
                  <a:lnTo>
                    <a:pt x="3791" y="47274"/>
                  </a:lnTo>
                  <a:cubicBezTo>
                    <a:pt x="3578" y="46561"/>
                    <a:pt x="3561" y="43444"/>
                    <a:pt x="3561" y="39652"/>
                  </a:cubicBezTo>
                  <a:lnTo>
                    <a:pt x="3561" y="1280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8" name="Google Shape;198;p11"/>
          <p:cNvSpPr txBox="1">
            <a:spLocks noGrp="1"/>
          </p:cNvSpPr>
          <p:nvPr>
            <p:ph type="title"/>
          </p:nvPr>
        </p:nvSpPr>
        <p:spPr>
          <a:xfrm>
            <a:off x="-837310" y="392990"/>
            <a:ext cx="6072000" cy="6091200"/>
          </a:xfrm>
          <a:prstGeom prst="rect">
            <a:avLst/>
          </a:prstGeom>
          <a:solidFill>
            <a:srgbClr val="F15540"/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no-NO" sz="2800"/>
              <a:t>      感谢您的参与 </a:t>
            </a:r>
            <a:endParaRPr sz="2800"/>
          </a:p>
        </p:txBody>
      </p:sp>
      <p:pic>
        <p:nvPicPr>
          <p:cNvPr id="2" name="zh11">
            <a:hlinkClick r:id="" action="ppaction://media"/>
            <a:extLst>
              <a:ext uri="{FF2B5EF4-FFF2-40B4-BE49-F238E27FC236}">
                <a16:creationId xmlns:a16="http://schemas.microsoft.com/office/drawing/2014/main" id="{746B718F-7DE3-F0AB-9B6F-CB690EECB9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89029" y="77935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</documentManagement>
</p:properties>
</file>

<file path=customXml/itemProps1.xml><?xml version="1.0" encoding="utf-8"?>
<ds:datastoreItem xmlns:ds="http://schemas.openxmlformats.org/officeDocument/2006/customXml" ds:itemID="{803FA570-5047-4735-A112-EECDB810ADAC}"/>
</file>

<file path=customXml/itemProps2.xml><?xml version="1.0" encoding="utf-8"?>
<ds:datastoreItem xmlns:ds="http://schemas.openxmlformats.org/officeDocument/2006/customXml" ds:itemID="{DBFAA15D-5F3F-4BF8-9D1A-132A982087DF}"/>
</file>

<file path=customXml/itemProps3.xml><?xml version="1.0" encoding="utf-8"?>
<ds:datastoreItem xmlns:ds="http://schemas.openxmlformats.org/officeDocument/2006/customXml" ds:itemID="{4663F87A-7594-4CF2-A834-857B7939B719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107</Words>
  <Application>Microsoft Macintosh PowerPoint</Application>
  <PresentationFormat>Widescreen</PresentationFormat>
  <Paragraphs>52</Paragraphs>
  <Slides>11</Slides>
  <Notes>11</Notes>
  <HiddenSlides>0</HiddenSlides>
  <MMClips>11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Calibri</vt:lpstr>
      <vt:lpstr>Tahoma</vt:lpstr>
      <vt:lpstr>Arial</vt:lpstr>
      <vt:lpstr>Times New Roman</vt:lpstr>
      <vt:lpstr>Office-tema</vt:lpstr>
      <vt:lpstr>  针对挪威语培训、社会知识课程及新移民融入项目参与者的全国用户调查 </vt:lpstr>
      <vt:lpstr>调查主题</vt:lpstr>
      <vt:lpstr>为什么要参与？ </vt:lpstr>
      <vt:lpstr>关于全国用户调查 </vt:lpstr>
      <vt:lpstr>答题须知 </vt:lpstr>
      <vt:lpstr>    如何参与调查？    步骤 1 至 4   </vt:lpstr>
      <vt:lpstr>步骤 1 </vt:lpstr>
      <vt:lpstr>步骤 2 </vt:lpstr>
      <vt:lpstr>步骤 3 </vt:lpstr>
      <vt:lpstr>步骤 4 </vt:lpstr>
      <vt:lpstr>      感谢您的参与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Bjørg Kari Paulsen</dc:creator>
  <cp:lastModifiedBy>Amalie Agerup</cp:lastModifiedBy>
  <cp:revision>2</cp:revision>
  <dcterms:created xsi:type="dcterms:W3CDTF">2017-12-04T13:43:15Z</dcterms:created>
  <dcterms:modified xsi:type="dcterms:W3CDTF">2026-08-31T08:15:30Z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