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72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5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31.08.2026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8372" y="1674383"/>
            <a:ext cx="6192465" cy="2531236"/>
          </a:xfrm>
        </p:spPr>
        <p:txBody>
          <a:bodyPr>
            <a:normAutofit fontScale="90000"/>
          </a:bodyPr>
          <a:lstStyle/>
          <a:p>
            <a:r>
              <a:rPr lang="nb-NO" dirty="0"/>
              <a:t>Ubushakashatsi ku rwego rw'igihugu ku bitabira gahunda zo kwiga ururimi rw'ikinoruveje, amasomo mbonezamubano n'umuco ndetse na gahunda yo gutangira ubuzima bushya mu gihugu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459" y="4576891"/>
            <a:ext cx="3483449" cy="1832455"/>
          </a:xfrm>
        </p:spPr>
        <p:txBody>
          <a:bodyPr>
            <a:normAutofit fontScale="92500" lnSpcReduction="20000"/>
          </a:bodyPr>
          <a:lstStyle/>
          <a:p>
            <a:endParaRPr lang="nb-NO" sz="2000" dirty="0">
              <a:solidFill>
                <a:schemeClr val="tx1"/>
              </a:solidFill>
            </a:endParaRPr>
          </a:p>
          <a:p>
            <a:endParaRPr lang="nb-NO" sz="2000" dirty="0">
              <a:solidFill>
                <a:schemeClr val="tx1"/>
              </a:solidFill>
            </a:endParaRPr>
          </a:p>
          <a:p>
            <a:r>
              <a:rPr lang="nb-NO" sz="2000" dirty="0">
                <a:solidFill>
                  <a:schemeClr val="tx1"/>
                </a:solidFill>
              </a:rPr>
              <a:t>Umuyoboro n’inama ku bitabira iyi gahunda</a:t>
            </a:r>
          </a:p>
          <a:p>
            <a:endParaRPr lang="nn-NO" sz="1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RW01">
            <a:hlinkClick r:id="" action="ppaction://media"/>
            <a:extLst>
              <a:ext uri="{FF2B5EF4-FFF2-40B4-BE49-F238E27FC236}">
                <a16:creationId xmlns:a16="http://schemas.microsoft.com/office/drawing/2014/main" id="{D3DAAC99-B7C5-D369-FD19-AB121EE33E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62471" y="44136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Ingingo ziri muri ubu bushakashatsi</a:t>
            </a: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80400" cy="418432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b-NO" sz="2400" dirty="0"/>
              <a:t>Usubiza ibibazo bijyanye n'icyo utekereza kuri: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- Amahugurwa yururimi rw'ikinoruveje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- Gahunda </a:t>
            </a:r>
            <a:r>
              <a:rPr lang="es-ES" sz="2000" dirty="0"/>
              <a:t>yo </a:t>
            </a:r>
            <a:r>
              <a:rPr lang="es-ES" sz="2000" dirty="0" err="1"/>
              <a:t>gutangira</a:t>
            </a:r>
            <a:r>
              <a:rPr lang="es-ES" sz="2000" dirty="0"/>
              <a:t> </a:t>
            </a:r>
            <a:r>
              <a:rPr lang="es-ES" sz="2000" dirty="0" err="1"/>
              <a:t>ubuzima</a:t>
            </a:r>
            <a:r>
              <a:rPr lang="es-ES" sz="2000" dirty="0"/>
              <a:t> </a:t>
            </a:r>
            <a:r>
              <a:rPr lang="es-ES" sz="2000" dirty="0" err="1"/>
              <a:t>bushya</a:t>
            </a:r>
            <a:r>
              <a:rPr lang="es-ES" sz="2000" dirty="0"/>
              <a:t> mu </a:t>
            </a:r>
            <a:r>
              <a:rPr lang="es-ES" sz="2000" dirty="0" err="1"/>
              <a:t>gihugu</a:t>
            </a:r>
            <a:endParaRPr lang="nb-NO" sz="2000" dirty="0"/>
          </a:p>
          <a:p>
            <a:pPr marL="0" indent="0">
              <a:lnSpc>
                <a:spcPct val="120000"/>
              </a:lnSpc>
              <a:buNone/>
            </a:pPr>
            <a:endParaRPr lang="nb-NO" sz="2000" dirty="0"/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 err="1"/>
              <a:t>Hariho</a:t>
            </a:r>
            <a:r>
              <a:rPr lang="nb-NO" sz="2000" dirty="0"/>
              <a:t> amahitamo ushobora gukuramo ibisubizo bihamye.</a:t>
            </a:r>
          </a:p>
          <a:p>
            <a:pPr>
              <a:lnSpc>
                <a:spcPct val="120000"/>
              </a:lnSpc>
            </a:pPr>
            <a:endParaRPr lang="en-GB" sz="15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23" y="2084400"/>
            <a:ext cx="4460109" cy="2965120"/>
          </a:xfrm>
          <a:prstGeom prst="rect">
            <a:avLst/>
          </a:prstGeom>
        </p:spPr>
      </p:pic>
      <p:pic>
        <p:nvPicPr>
          <p:cNvPr id="5" name="RW02">
            <a:hlinkClick r:id="" action="ppaction://media"/>
            <a:extLst>
              <a:ext uri="{FF2B5EF4-FFF2-40B4-BE49-F238E27FC236}">
                <a16:creationId xmlns:a16="http://schemas.microsoft.com/office/drawing/2014/main" id="{A32DA4E2-5078-F8EB-0616-5378433A5E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15886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Ni k</a:t>
            </a:r>
            <a:r>
              <a:rPr lang="nb-NO" noProof="0" dirty="0"/>
              <a:t>uki dutekereza ko ukwiye kwitabira?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519153" cy="2720682"/>
          </a:xfrm>
        </p:spPr>
        <p:txBody>
          <a:bodyPr>
            <a:normAutofit fontScale="85000" lnSpcReduction="20000"/>
          </a:bodyPr>
          <a:lstStyle/>
          <a:p>
            <a:pPr marL="356235" indent="-356235">
              <a:spcAft>
                <a:spcPts val="600"/>
              </a:spcAft>
            </a:pPr>
            <a:r>
              <a:rPr lang="nb-NO" sz="2000" dirty="0">
                <a:ea typeface="Tahoma"/>
                <a:cs typeface="Tahoma"/>
              </a:rPr>
              <a:t>Turashaka kumenya icyo utekereza kuri aya mahugurwa kugira ngo dushobore kuyanoza kurushaho.</a:t>
            </a:r>
          </a:p>
          <a:p>
            <a:pPr>
              <a:spcAft>
                <a:spcPts val="600"/>
              </a:spcAft>
            </a:pPr>
            <a:r>
              <a:rPr lang="nb-NO" sz="2000" dirty="0"/>
              <a:t>Akarere cyangwa komine </a:t>
            </a:r>
            <a:r>
              <a:rPr lang="nb-NO" sz="2000" dirty="0" err="1"/>
              <a:t>watujwemo</a:t>
            </a:r>
            <a:r>
              <a:rPr lang="nb-NO" sz="2000" dirty="0"/>
              <a:t> </a:t>
            </a:r>
            <a:r>
              <a:rPr lang="nb-NO" sz="2000" dirty="0" err="1"/>
              <a:t>bunguka</a:t>
            </a:r>
            <a:r>
              <a:rPr lang="nb-NO" sz="2000" dirty="0"/>
              <a:t> ubumenyi buvuye mu bwitabire bwawe</a:t>
            </a:r>
          </a:p>
          <a:p>
            <a:pPr>
              <a:spcAft>
                <a:spcPts val="600"/>
              </a:spcAft>
            </a:pPr>
            <a:r>
              <a:rPr lang="nb-NO" sz="2000" dirty="0"/>
              <a:t>Kugira ngo akarere cyangwa komine yawe ishobore gutanga servise n’ mahugurwa </a:t>
            </a:r>
            <a:r>
              <a:rPr lang="nb-NO" sz="2000" dirty="0" err="1"/>
              <a:t>byiza</a:t>
            </a:r>
            <a:r>
              <a:rPr lang="nb-NO" sz="2000" dirty="0"/>
              <a:t> </a:t>
            </a:r>
            <a:r>
              <a:rPr lang="nb-NO" sz="2000" dirty="0" err="1"/>
              <a:t>kurushaho</a:t>
            </a:r>
            <a:r>
              <a:rPr lang="nb-NO" sz="2000" dirty="0"/>
              <a:t>.</a:t>
            </a:r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RW03">
            <a:hlinkClick r:id="" action="ppaction://media"/>
            <a:extLst>
              <a:ext uri="{FF2B5EF4-FFF2-40B4-BE49-F238E27FC236}">
                <a16:creationId xmlns:a16="http://schemas.microsoft.com/office/drawing/2014/main" id="{EA6D90EC-5F0B-8AC2-2539-BE6CBBB861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53871" y="64975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0" dirty="0"/>
              <a:t>Uburyo ubu bushakashatsi bwitabirwa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344165"/>
          </a:xfrm>
        </p:spPr>
        <p:txBody>
          <a:bodyPr>
            <a:normAutofit fontScale="85000" lnSpcReduction="10000"/>
          </a:bodyPr>
          <a:lstStyle/>
          <a:p>
            <a:r>
              <a:rPr lang="nb-NO" sz="2000" dirty="0"/>
              <a:t>Ubu bushakashatsi ntibugaragarira bose kandi ni ku bushake</a:t>
            </a:r>
          </a:p>
          <a:p>
            <a:r>
              <a:rPr lang="nb-NO" sz="2000" dirty="0"/>
              <a:t>Bigufata hagati y'iminota 20 na 40 gusubiza kuri ubu bushakashatsi.</a:t>
            </a:r>
          </a:p>
          <a:p>
            <a:r>
              <a:rPr lang="nb-NO" sz="2000" dirty="0"/>
              <a:t>Ubu bushakashatsi buboneka mu ndimi nyinshi, mu nyandiko ndetse no mu majwi.</a:t>
            </a:r>
          </a:p>
          <a:p>
            <a:endParaRPr lang="nb-NO" sz="2000" dirty="0"/>
          </a:p>
          <a:p>
            <a:endParaRPr lang="en-GB" dirty="0"/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RW04">
            <a:hlinkClick r:id="" action="ppaction://media"/>
            <a:extLst>
              <a:ext uri="{FF2B5EF4-FFF2-40B4-BE49-F238E27FC236}">
                <a16:creationId xmlns:a16="http://schemas.microsoft.com/office/drawing/2014/main" id="{4299BC8A-57F7-7A9C-29F5-C6437C6227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54009" y="6825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400"/>
            <a:ext cx="6801107" cy="435913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nb-NO" sz="2000" dirty="0"/>
              <a:t>Ugomba gusubiza ibibazo byose, ariko ushobora guhitamo «Simbizi» ​​cyangwa «Ntabwo nifuza gutanga amakuru»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Ibibazo muri ubu bushakashatsi bigomba gusubizwa rimwe gusa.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Kanda «Ibikurikira» kugira ngo ukomereze kuri buri kibazo gikurikira.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Ushobora kugerageza uburyo bw’igerageza mbere kugira ngo ushobore kwimenyereza mbere y’uko witabira ubushakashatsi nyirizina.</a:t>
            </a:r>
          </a:p>
          <a:p>
            <a:pPr>
              <a:lnSpc>
                <a:spcPct val="120000"/>
              </a:lnSpc>
            </a:pPr>
            <a:endParaRPr lang="en-GB" sz="1300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791999" y="551455"/>
            <a:ext cx="7172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Icyitonderwa mbere y’uko utangira gusubiza ibibazo muri ubu bushakashatsi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RW05">
            <a:hlinkClick r:id="" action="ppaction://media"/>
            <a:extLst>
              <a:ext uri="{FF2B5EF4-FFF2-40B4-BE49-F238E27FC236}">
                <a16:creationId xmlns:a16="http://schemas.microsoft.com/office/drawing/2014/main" id="{1CEE4807-9E1A-8A04-0435-1FC6D2F40F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37345" y="6221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5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0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01" y="230736"/>
            <a:ext cx="4476981" cy="4249270"/>
          </a:xfrm>
        </p:spPr>
        <p:txBody>
          <a:bodyPr wrap="square" anchor="ctr">
            <a:normAutofit/>
          </a:bodyPr>
          <a:lstStyle/>
          <a:p>
            <a:br>
              <a:rPr lang="nb-NO" sz="2800" dirty="0"/>
            </a:br>
            <a:r>
              <a:rPr lang="nb-NO" sz="2800" dirty="0"/>
              <a:t>Usubiza ute ubushakashatsi?</a:t>
            </a:r>
            <a:br>
              <a:rPr lang="nb-NO" sz="2800" dirty="0"/>
            </a:br>
            <a:br>
              <a:rPr lang="nb-NO" sz="2800" dirty="0"/>
            </a:br>
            <a:r>
              <a:rPr lang="nb-NO" sz="2800" dirty="0"/>
              <a:t>Intambwe 1-4</a:t>
            </a: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RW06">
            <a:hlinkClick r:id="" action="ppaction://media"/>
            <a:extLst>
              <a:ext uri="{FF2B5EF4-FFF2-40B4-BE49-F238E27FC236}">
                <a16:creationId xmlns:a16="http://schemas.microsoft.com/office/drawing/2014/main" id="{A88BF458-0B3F-D609-E8BF-282F8E64D0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27376" y="90594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Intambwe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907619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Guhabwa urufunguzo rw’ikoranabuhanga kwitabira ubushakashatsi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Ukeneye urufunguzo mu buryo bw’ikoranabuhanga cyangwa kode y'ikoranabuhanga (kode-QR)</a:t>
            </a:r>
          </a:p>
          <a:p>
            <a:r>
              <a:rPr lang="nb-NO" sz="2000" dirty="0"/>
              <a:t>Urwo rufunguzo mu buryo bw’ikoranabuhanga (kode-QR) uruhabwa n’akarere cyangwa komine yawe</a:t>
            </a:r>
          </a:p>
          <a:p>
            <a:pPr marL="0" indent="0">
              <a:buNone/>
            </a:pPr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350" y="5828400"/>
            <a:ext cx="1737351" cy="689636"/>
          </a:xfrm>
          <a:prstGeom prst="rect">
            <a:avLst/>
          </a:prstGeom>
        </p:spPr>
      </p:pic>
      <p:pic>
        <p:nvPicPr>
          <p:cNvPr id="5" name="RW07">
            <a:hlinkClick r:id="" action="ppaction://media"/>
            <a:extLst>
              <a:ext uri="{FF2B5EF4-FFF2-40B4-BE49-F238E27FC236}">
                <a16:creationId xmlns:a16="http://schemas.microsoft.com/office/drawing/2014/main" id="{C4FA001D-A2BD-DAC4-799D-E861F16CF5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56625" y="53088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387116" cy="374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Tangira usubiza ibibazo muri ubu bushakashatsi</a:t>
            </a:r>
          </a:p>
          <a:p>
            <a:endParaRPr lang="nb-NO" sz="2000" dirty="0"/>
          </a:p>
          <a:p>
            <a:r>
              <a:rPr lang="nb-NO" sz="2000" dirty="0"/>
              <a:t>Koresha urufunguzo cyangwa kode-QR wahawe n'akarere.</a:t>
            </a:r>
          </a:p>
          <a:p>
            <a:r>
              <a:rPr lang="nb-NO" sz="2000" dirty="0"/>
              <a:t>Tunga suri kuri iri huza-murongo, kanda cyangwa usikane kode-QR</a:t>
            </a:r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2004158-8A60-E0A1-B078-18C4C53CEC0C}"/>
              </a:ext>
            </a:extLst>
          </p:cNvPr>
          <p:cNvSpPr txBox="1">
            <a:spLocks/>
          </p:cNvSpPr>
          <p:nvPr/>
        </p:nvSpPr>
        <p:spPr>
          <a:xfrm>
            <a:off x="792000" y="1147817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/>
              <a:t>Intambwe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2</a:t>
            </a:r>
          </a:p>
        </p:txBody>
      </p:sp>
      <p:pic>
        <p:nvPicPr>
          <p:cNvPr id="2" name="RW08">
            <a:hlinkClick r:id="" action="ppaction://media"/>
            <a:extLst>
              <a:ext uri="{FF2B5EF4-FFF2-40B4-BE49-F238E27FC236}">
                <a16:creationId xmlns:a16="http://schemas.microsoft.com/office/drawing/2014/main" id="{3376076B-8E9F-C0D7-5384-4B215014D6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63028" y="49395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67308"/>
            <a:ext cx="8770744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Hitamo ururimi</a:t>
            </a:r>
          </a:p>
          <a:p>
            <a:r>
              <a:rPr lang="nb-NO" sz="2000" dirty="0"/>
              <a:t>Kanda ku rurimi ushaka</a:t>
            </a:r>
          </a:p>
          <a:p>
            <a:pPr marL="241200" lvl="1" indent="0">
              <a:buNone/>
            </a:pPr>
            <a:r>
              <a:rPr lang="nb-NO" sz="2000" dirty="0"/>
              <a:t>Ushobora guhindura amahitamo y’ururimi hagati haheruka mu bushakashatsi.</a:t>
            </a:r>
          </a:p>
          <a:p>
            <a:pPr marL="642925" lvl="2" indent="0">
              <a:buNone/>
            </a:pPr>
            <a:endParaRPr lang="nb-NO" sz="2000" dirty="0"/>
          </a:p>
          <a:p>
            <a:pPr marL="241200" lvl="1" indent="0">
              <a:buNone/>
            </a:pPr>
            <a:r>
              <a:rPr lang="nb-NO" sz="2000" dirty="0"/>
              <a:t>Hanyuma kanda «Ibikurikira»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FD1B90A-6ACC-2856-1656-596A7229F6FC}"/>
              </a:ext>
            </a:extLst>
          </p:cNvPr>
          <p:cNvSpPr txBox="1">
            <a:spLocks/>
          </p:cNvSpPr>
          <p:nvPr/>
        </p:nvSpPr>
        <p:spPr>
          <a:xfrm>
            <a:off x="792000" y="1036721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/>
              <a:t>Intambwe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3</a:t>
            </a:r>
          </a:p>
        </p:txBody>
      </p:sp>
      <p:pic>
        <p:nvPicPr>
          <p:cNvPr id="2" name="RW09">
            <a:hlinkClick r:id="" action="ppaction://media"/>
            <a:extLst>
              <a:ext uri="{FF2B5EF4-FFF2-40B4-BE49-F238E27FC236}">
                <a16:creationId xmlns:a16="http://schemas.microsoft.com/office/drawing/2014/main" id="{BEE4EFF1-4EC1-B826-3127-9890CA1A45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42856" y="71583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159694" cy="39506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2800" dirty="0"/>
              <a:t>Subiza ibibazo</a:t>
            </a:r>
            <a:endParaRPr lang="nb-NO" sz="2800" noProof="0" dirty="0"/>
          </a:p>
          <a:p>
            <a:endParaRPr lang="en-GB" dirty="0"/>
          </a:p>
          <a:p>
            <a:r>
              <a:rPr lang="nb-NO" sz="2000" dirty="0"/>
              <a:t>Soma ikibazo.</a:t>
            </a:r>
            <a:endParaRPr lang="nb-NO" sz="2000" noProof="0" dirty="0"/>
          </a:p>
          <a:p>
            <a:r>
              <a:rPr lang="nb-NO" sz="2000" dirty="0"/>
              <a:t>Kanda     kugira ngo ushobore kumva amahitamo y’ibibazo n'ibisubizo</a:t>
            </a:r>
            <a:endParaRPr lang="nb-NO" sz="2000" noProof="0" dirty="0"/>
          </a:p>
          <a:p>
            <a:r>
              <a:rPr lang="nb-NO" sz="2000" dirty="0"/>
              <a:t>Shyiraho igisubizo cyawe</a:t>
            </a:r>
            <a:endParaRPr lang="nb-NO" sz="2000" noProof="0" dirty="0"/>
          </a:p>
          <a:p>
            <a:r>
              <a:rPr lang="nb-NO" sz="2000" dirty="0"/>
              <a:t>Hanyuma kanda «Ibikurikira»</a:t>
            </a:r>
            <a:endParaRPr lang="nb-NO" sz="2000" noProof="0" dirty="0"/>
          </a:p>
          <a:p>
            <a:endParaRPr lang="en-GB" dirty="0"/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34112" y="3766051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D6CBFF3-AF01-5156-0743-392E9BF56126}"/>
              </a:ext>
            </a:extLst>
          </p:cNvPr>
          <p:cNvSpPr txBox="1">
            <a:spLocks/>
          </p:cNvSpPr>
          <p:nvPr/>
        </p:nvSpPr>
        <p:spPr>
          <a:xfrm>
            <a:off x="838200" y="1085877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/>
              <a:t>Intambwe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 4</a:t>
            </a:r>
          </a:p>
        </p:txBody>
      </p:sp>
      <p:pic>
        <p:nvPicPr>
          <p:cNvPr id="2" name="RW10">
            <a:hlinkClick r:id="" action="ppaction://media"/>
            <a:extLst>
              <a:ext uri="{FF2B5EF4-FFF2-40B4-BE49-F238E27FC236}">
                <a16:creationId xmlns:a16="http://schemas.microsoft.com/office/drawing/2014/main" id="{D3CE8290-FC0D-D924-C44D-AEB1A5D9DA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69856" y="33163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10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52716"/>
            <a:ext cx="5234710" cy="5552568"/>
          </a:xfrm>
        </p:spPr>
        <p:txBody>
          <a:bodyPr/>
          <a:lstStyle/>
          <a:p>
            <a:r>
              <a:rPr lang="nb-NO" dirty="0"/>
              <a:t>Tugushimiye ubwitabire bwawe</a:t>
            </a:r>
          </a:p>
        </p:txBody>
      </p:sp>
      <p:pic>
        <p:nvPicPr>
          <p:cNvPr id="2" name="RW11">
            <a:hlinkClick r:id="" action="ppaction://media"/>
            <a:extLst>
              <a:ext uri="{FF2B5EF4-FFF2-40B4-BE49-F238E27FC236}">
                <a16:creationId xmlns:a16="http://schemas.microsoft.com/office/drawing/2014/main" id="{9FF4E352-E7C7-430C-D36E-BCD02A2398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15887" y="65271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93F09D-1E1C-47EC-A6D9-BA6886D6780D}">
  <ds:schemaRefs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dcmitype/"/>
    <ds:schemaRef ds:uri="4a59805d-339a-4d36-9600-46a41f3f8472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A925781-F0D4-4044-BE64-419D59450F46}"/>
</file>

<file path=customXml/itemProps3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5565</TotalTime>
  <Words>328</Words>
  <Application>Microsoft Macintosh PowerPoint</Application>
  <PresentationFormat>Widescreen</PresentationFormat>
  <Paragraphs>51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Ubushakashatsi ku rwego rw'igihugu ku bitabira gahunda zo kwiga ururimi rw'ikinoruveje, amasomo mbonezamubano n'umuco ndetse na gahunda yo gutangira ubuzima bushya mu gihugu   </vt:lpstr>
      <vt:lpstr>Ingingo ziri muri ubu bushakashatsi</vt:lpstr>
      <vt:lpstr>Ni kuki dutekereza ko ukwiye kwitabira?</vt:lpstr>
      <vt:lpstr>Uburyo ubu bushakashatsi bwitabirwa </vt:lpstr>
      <vt:lpstr>PowerPoint-presentasjon</vt:lpstr>
      <vt:lpstr> Usubiza ute ubushakashatsi?  Intambwe 1-4  </vt:lpstr>
      <vt:lpstr>Intambwe ya 1</vt:lpstr>
      <vt:lpstr>PowerPoint-presentasjon</vt:lpstr>
      <vt:lpstr>PowerPoint-presentasjon</vt:lpstr>
      <vt:lpstr>PowerPoint-presentasjon</vt:lpstr>
      <vt:lpstr>Tugushimiye ubwitabire bwawe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13</cp:revision>
  <dcterms:created xsi:type="dcterms:W3CDTF">2017-12-04T13:43:15Z</dcterms:created>
  <dcterms:modified xsi:type="dcterms:W3CDTF">2026-08-31T08:16:55Z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