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66BA14-10DE-42C5-B34A-F1EF0F343C1B}" v="21" dt="2026-08-06T10:47:13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0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5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Edman" userId="4f4cdd69-1cb0-49a0-b169-a5c187e0e4e0" providerId="ADAL" clId="{C2F51A92-3326-47E3-889C-64A383028E15}"/>
    <pc:docChg chg="modSld sldOrd">
      <pc:chgData name="Anne Edman" userId="4f4cdd69-1cb0-49a0-b169-a5c187e0e4e0" providerId="ADAL" clId="{C2F51A92-3326-47E3-889C-64A383028E15}" dt="2026-08-06T10:47:13.128" v="95"/>
      <pc:docMkLst>
        <pc:docMk/>
      </pc:docMkLst>
      <pc:sldChg chg="modSp ord">
        <pc:chgData name="Anne Edman" userId="4f4cdd69-1cb0-49a0-b169-a5c187e0e4e0" providerId="ADAL" clId="{C2F51A92-3326-47E3-889C-64A383028E15}" dt="2026-08-06T06:24:41.800" v="33"/>
        <pc:sldMkLst>
          <pc:docMk/>
          <pc:sldMk cId="346920719" sldId="256"/>
        </pc:sldMkLst>
        <pc:spChg chg="mod">
          <ac:chgData name="Anne Edman" userId="4f4cdd69-1cb0-49a0-b169-a5c187e0e4e0" providerId="ADAL" clId="{C2F51A92-3326-47E3-889C-64A383028E15}" dt="2026-08-06T06:24:41.800" v="33"/>
          <ac:spMkLst>
            <pc:docMk/>
            <pc:sldMk cId="346920719" sldId="256"/>
            <ac:spMk id="3" creationId="{A0EF405E-C84C-4955-B18C-F036B4395868}"/>
          </ac:spMkLst>
        </pc:spChg>
      </pc:sldChg>
      <pc:sldChg chg="addSp modSp">
        <pc:chgData name="Anne Edman" userId="4f4cdd69-1cb0-49a0-b169-a5c187e0e4e0" providerId="ADAL" clId="{C2F51A92-3326-47E3-889C-64A383028E15}" dt="2026-08-05T10:08:35.891" v="14"/>
        <pc:sldMkLst>
          <pc:docMk/>
          <pc:sldMk cId="4127161856" sldId="257"/>
        </pc:sldMkLst>
        <pc:spChg chg="mod">
          <ac:chgData name="Anne Edman" userId="4f4cdd69-1cb0-49a0-b169-a5c187e0e4e0" providerId="ADAL" clId="{C2F51A92-3326-47E3-889C-64A383028E15}" dt="2026-08-05T10:07:31.122" v="13"/>
          <ac:spMkLst>
            <pc:docMk/>
            <pc:sldMk cId="4127161856" sldId="257"/>
            <ac:spMk id="3" creationId="{959FA1A5-B15F-4E6E-8D29-3A3FC372AB48}"/>
          </ac:spMkLst>
        </pc:spChg>
        <pc:spChg chg="mod">
          <ac:chgData name="Anne Edman" userId="4f4cdd69-1cb0-49a0-b169-a5c187e0e4e0" providerId="ADAL" clId="{C2F51A92-3326-47E3-889C-64A383028E15}" dt="2026-08-05T10:08:35.891" v="14"/>
          <ac:spMkLst>
            <pc:docMk/>
            <pc:sldMk cId="4127161856" sldId="257"/>
            <ac:spMk id="4" creationId="{28E4F440-B6F6-4495-B503-BCE0531FA7E2}"/>
          </ac:spMkLst>
        </pc:spChg>
        <pc:picChg chg="add mod">
          <ac:chgData name="Anne Edman" userId="4f4cdd69-1cb0-49a0-b169-a5c187e0e4e0" providerId="ADAL" clId="{C2F51A92-3326-47E3-889C-64A383028E15}" dt="2026-08-05T10:07:04.514" v="12"/>
          <ac:picMkLst>
            <pc:docMk/>
            <pc:sldMk cId="4127161856" sldId="257"/>
            <ac:picMk id="8" creationId="{AD2CD9BD-C9F1-49AE-6A2F-F1FABB690980}"/>
          </ac:picMkLst>
        </pc:picChg>
      </pc:sldChg>
      <pc:sldChg chg="modSp mod">
        <pc:chgData name="Anne Edman" userId="4f4cdd69-1cb0-49a0-b169-a5c187e0e4e0" providerId="ADAL" clId="{C2F51A92-3326-47E3-889C-64A383028E15}" dt="2026-08-06T10:47:13.128" v="95"/>
        <pc:sldMkLst>
          <pc:docMk/>
          <pc:sldMk cId="1083337050" sldId="258"/>
        </pc:sldMkLst>
        <pc:spChg chg="mod">
          <ac:chgData name="Anne Edman" userId="4f4cdd69-1cb0-49a0-b169-a5c187e0e4e0" providerId="ADAL" clId="{C2F51A92-3326-47E3-889C-64A383028E15}" dt="2026-08-05T08:57:14.404" v="3"/>
          <ac:spMkLst>
            <pc:docMk/>
            <pc:sldMk cId="1083337050" sldId="258"/>
            <ac:spMk id="2" creationId="{4DF476CC-6238-48AE-8300-D552AD566635}"/>
          </ac:spMkLst>
        </pc:spChg>
        <pc:spChg chg="mod">
          <ac:chgData name="Anne Edman" userId="4f4cdd69-1cb0-49a0-b169-a5c187e0e4e0" providerId="ADAL" clId="{C2F51A92-3326-47E3-889C-64A383028E15}" dt="2026-08-06T10:47:13.128" v="95"/>
          <ac:spMkLst>
            <pc:docMk/>
            <pc:sldMk cId="1083337050" sldId="258"/>
            <ac:spMk id="3" creationId="{71F8D649-9133-4463-9774-2913D0A7807E}"/>
          </ac:spMkLst>
        </pc:spChg>
      </pc:sldChg>
      <pc:sldChg chg="ord">
        <pc:chgData name="Anne Edman" userId="4f4cdd69-1cb0-49a0-b169-a5c187e0e4e0" providerId="ADAL" clId="{C2F51A92-3326-47E3-889C-64A383028E15}" dt="2026-08-05T14:07:29.841" v="26"/>
        <pc:sldMkLst>
          <pc:docMk/>
          <pc:sldMk cId="350203082" sldId="259"/>
        </pc:sldMkLst>
      </pc:sldChg>
      <pc:sldChg chg="addSp modSp">
        <pc:chgData name="Anne Edman" userId="4f4cdd69-1cb0-49a0-b169-a5c187e0e4e0" providerId="ADAL" clId="{C2F51A92-3326-47E3-889C-64A383028E15}" dt="2026-08-05T08:56:39.222" v="2"/>
        <pc:sldMkLst>
          <pc:docMk/>
          <pc:sldMk cId="4137156963" sldId="260"/>
        </pc:sldMkLst>
        <pc:picChg chg="add">
          <ac:chgData name="Anne Edman" userId="4f4cdd69-1cb0-49a0-b169-a5c187e0e4e0" providerId="ADAL" clId="{C2F51A92-3326-47E3-889C-64A383028E15}" dt="2026-08-05T08:53:55.129" v="0"/>
          <ac:picMkLst>
            <pc:docMk/>
            <pc:sldMk cId="4137156963" sldId="260"/>
            <ac:picMk id="7" creationId="{C694422E-9A15-142E-5238-6847BB8D1709}"/>
          </ac:picMkLst>
        </pc:picChg>
        <pc:picChg chg="add mod">
          <ac:chgData name="Anne Edman" userId="4f4cdd69-1cb0-49a0-b169-a5c187e0e4e0" providerId="ADAL" clId="{C2F51A92-3326-47E3-889C-64A383028E15}" dt="2026-08-05T08:56:39.222" v="2"/>
          <ac:picMkLst>
            <pc:docMk/>
            <pc:sldMk cId="4137156963" sldId="260"/>
            <ac:picMk id="13" creationId="{D256F745-E8FF-71B3-BD8E-15C5C997C54C}"/>
          </ac:picMkLst>
        </pc:picChg>
      </pc:sldChg>
      <pc:sldChg chg="modSp">
        <pc:chgData name="Anne Edman" userId="4f4cdd69-1cb0-49a0-b169-a5c187e0e4e0" providerId="ADAL" clId="{C2F51A92-3326-47E3-889C-64A383028E15}" dt="2026-08-05T14:29:53.393" v="27" actId="14826"/>
        <pc:sldMkLst>
          <pc:docMk/>
          <pc:sldMk cId="483786540" sldId="262"/>
        </pc:sldMkLst>
        <pc:picChg chg="mod">
          <ac:chgData name="Anne Edman" userId="4f4cdd69-1cb0-49a0-b169-a5c187e0e4e0" providerId="ADAL" clId="{C2F51A92-3326-47E3-889C-64A383028E15}" dt="2026-08-05T14:29:53.393" v="27" actId="14826"/>
          <ac:picMkLst>
            <pc:docMk/>
            <pc:sldMk cId="483786540" sldId="262"/>
            <ac:picMk id="6" creationId="{1B7E49D5-8271-4687-943D-DAB79F4BEC4D}"/>
          </ac:picMkLst>
        </pc:picChg>
      </pc:sldChg>
      <pc:sldChg chg="addSp">
        <pc:chgData name="Anne Edman" userId="4f4cdd69-1cb0-49a0-b169-a5c187e0e4e0" providerId="ADAL" clId="{C2F51A92-3326-47E3-889C-64A383028E15}" dt="2026-08-05T14:45:03.013" v="29"/>
        <pc:sldMkLst>
          <pc:docMk/>
          <pc:sldMk cId="2844277903" sldId="264"/>
        </pc:sldMkLst>
        <pc:picChg chg="add">
          <ac:chgData name="Anne Edman" userId="4f4cdd69-1cb0-49a0-b169-a5c187e0e4e0" providerId="ADAL" clId="{C2F51A92-3326-47E3-889C-64A383028E15}" dt="2026-08-05T14:45:03.013" v="29"/>
          <ac:picMkLst>
            <pc:docMk/>
            <pc:sldMk cId="2844277903" sldId="264"/>
            <ac:picMk id="6" creationId="{88EDFF25-3E81-8EE4-3395-A5EB98684CB9}"/>
          </ac:picMkLst>
        </pc:picChg>
      </pc:sldChg>
      <pc:sldChg chg="modSp">
        <pc:chgData name="Anne Edman" userId="4f4cdd69-1cb0-49a0-b169-a5c187e0e4e0" providerId="ADAL" clId="{C2F51A92-3326-47E3-889C-64A383028E15}" dt="2026-08-05T09:02:58.933" v="7"/>
        <pc:sldMkLst>
          <pc:docMk/>
          <pc:sldMk cId="4224944052" sldId="280"/>
        </pc:sldMkLst>
        <pc:spChg chg="mod">
          <ac:chgData name="Anne Edman" userId="4f4cdd69-1cb0-49a0-b169-a5c187e0e4e0" providerId="ADAL" clId="{C2F51A92-3326-47E3-889C-64A383028E15}" dt="2026-08-05T09:02:58.933" v="7"/>
          <ac:spMkLst>
            <pc:docMk/>
            <pc:sldMk cId="4224944052" sldId="280"/>
            <ac:spMk id="2" creationId="{0D216CA8-09E2-00BF-CBBA-B3E68C114085}"/>
          </ac:spMkLst>
        </pc:spChg>
        <pc:spChg chg="mod">
          <ac:chgData name="Anne Edman" userId="4f4cdd69-1cb0-49a0-b169-a5c187e0e4e0" providerId="ADAL" clId="{C2F51A92-3326-47E3-889C-64A383028E15}" dt="2026-08-05T09:02:08.655" v="6"/>
          <ac:spMkLst>
            <pc:docMk/>
            <pc:sldMk cId="4224944052" sldId="280"/>
            <ac:spMk id="3" creationId="{E2F292E6-3B47-1EC3-17D3-F0ACE1F38184}"/>
          </ac:spMkLst>
        </pc:spChg>
      </pc:sldChg>
      <pc:sldChg chg="ord setBg">
        <pc:chgData name="Anne Edman" userId="4f4cdd69-1cb0-49a0-b169-a5c187e0e4e0" providerId="ADAL" clId="{C2F51A92-3326-47E3-889C-64A383028E15}" dt="2026-08-05T10:06:37.583" v="11"/>
        <pc:sldMkLst>
          <pc:docMk/>
          <pc:sldMk cId="2289503541" sldId="281"/>
        </pc:sldMkLst>
      </pc:sldChg>
      <pc:sldChg chg="addSp">
        <pc:chgData name="Anne Edman" userId="4f4cdd69-1cb0-49a0-b169-a5c187e0e4e0" providerId="ADAL" clId="{C2F51A92-3326-47E3-889C-64A383028E15}" dt="2026-08-05T11:16:41.912" v="20"/>
        <pc:sldMkLst>
          <pc:docMk/>
          <pc:sldMk cId="2627838820" sldId="282"/>
        </pc:sldMkLst>
        <pc:picChg chg="add">
          <ac:chgData name="Anne Edman" userId="4f4cdd69-1cb0-49a0-b169-a5c187e0e4e0" providerId="ADAL" clId="{C2F51A92-3326-47E3-889C-64A383028E15}" dt="2026-08-05T11:16:41.912" v="20"/>
          <ac:picMkLst>
            <pc:docMk/>
            <pc:sldMk cId="2627838820" sldId="282"/>
            <ac:picMk id="15" creationId="{CAB1A0EA-123F-CD5F-E36B-385BD39776BB}"/>
          </ac:picMkLst>
        </pc:picChg>
      </pc:sldChg>
      <pc:sldChg chg="addSp modSp">
        <pc:chgData name="Anne Edman" userId="4f4cdd69-1cb0-49a0-b169-a5c187e0e4e0" providerId="ADAL" clId="{C2F51A92-3326-47E3-889C-64A383028E15}" dt="2026-08-05T11:12:57.172" v="19"/>
        <pc:sldMkLst>
          <pc:docMk/>
          <pc:sldMk cId="3462321060" sldId="283"/>
        </pc:sldMkLst>
        <pc:picChg chg="add">
          <ac:chgData name="Anne Edman" userId="4f4cdd69-1cb0-49a0-b169-a5c187e0e4e0" providerId="ADAL" clId="{C2F51A92-3326-47E3-889C-64A383028E15}" dt="2026-08-05T10:41:47.923" v="16"/>
          <ac:picMkLst>
            <pc:docMk/>
            <pc:sldMk cId="3462321060" sldId="283"/>
            <ac:picMk id="7" creationId="{8C807428-8E81-DC16-520F-F929170E3298}"/>
          </ac:picMkLst>
        </pc:picChg>
        <pc:picChg chg="add">
          <ac:chgData name="Anne Edman" userId="4f4cdd69-1cb0-49a0-b169-a5c187e0e4e0" providerId="ADAL" clId="{C2F51A92-3326-47E3-889C-64A383028E15}" dt="2026-08-05T10:42:43.249" v="17"/>
          <ac:picMkLst>
            <pc:docMk/>
            <pc:sldMk cId="3462321060" sldId="283"/>
            <ac:picMk id="9" creationId="{D66612B4-20BB-35A6-1E0B-3F0536A04FF7}"/>
          </ac:picMkLst>
        </pc:picChg>
        <pc:picChg chg="add">
          <ac:chgData name="Anne Edman" userId="4f4cdd69-1cb0-49a0-b169-a5c187e0e4e0" providerId="ADAL" clId="{C2F51A92-3326-47E3-889C-64A383028E15}" dt="2026-08-05T11:12:20.395" v="18"/>
          <ac:picMkLst>
            <pc:docMk/>
            <pc:sldMk cId="3462321060" sldId="283"/>
            <ac:picMk id="11" creationId="{32E1D33F-69E7-EBFB-E3D0-42BE6A2988B6}"/>
          </ac:picMkLst>
        </pc:picChg>
        <pc:picChg chg="add mod">
          <ac:chgData name="Anne Edman" userId="4f4cdd69-1cb0-49a0-b169-a5c187e0e4e0" providerId="ADAL" clId="{C2F51A92-3326-47E3-889C-64A383028E15}" dt="2026-08-05T11:12:57.172" v="19"/>
          <ac:picMkLst>
            <pc:docMk/>
            <pc:sldMk cId="3462321060" sldId="283"/>
            <ac:picMk id="12" creationId="{295DD810-98F9-7F6A-DD94-F50C98137748}"/>
          </ac:picMkLst>
        </pc:picChg>
      </pc:sldChg>
      <pc:sldChg chg="addSp modSp">
        <pc:chgData name="Anne Edman" userId="4f4cdd69-1cb0-49a0-b169-a5c187e0e4e0" providerId="ADAL" clId="{C2F51A92-3326-47E3-889C-64A383028E15}" dt="2026-08-06T06:47:29.860" v="37"/>
        <pc:sldMkLst>
          <pc:docMk/>
          <pc:sldMk cId="3460844019" sldId="285"/>
        </pc:sldMkLst>
        <pc:picChg chg="add">
          <ac:chgData name="Anne Edman" userId="4f4cdd69-1cb0-49a0-b169-a5c187e0e4e0" providerId="ADAL" clId="{C2F51A92-3326-47E3-889C-64A383028E15}" dt="2026-08-05T11:38:43.235" v="21"/>
          <ac:picMkLst>
            <pc:docMk/>
            <pc:sldMk cId="3460844019" sldId="285"/>
            <ac:picMk id="6" creationId="{3A8FC32B-D74F-E172-D261-FDB8146CF977}"/>
          </ac:picMkLst>
        </pc:picChg>
        <pc:picChg chg="add mod">
          <ac:chgData name="Anne Edman" userId="4f4cdd69-1cb0-49a0-b169-a5c187e0e4e0" providerId="ADAL" clId="{C2F51A92-3326-47E3-889C-64A383028E15}" dt="2026-08-05T11:40:22.079" v="22"/>
          <ac:picMkLst>
            <pc:docMk/>
            <pc:sldMk cId="3460844019" sldId="285"/>
            <ac:picMk id="7" creationId="{C7C9560C-991C-3C6A-FEEE-81DFB49719F6}"/>
          </ac:picMkLst>
        </pc:picChg>
        <pc:picChg chg="add">
          <ac:chgData name="Anne Edman" userId="4f4cdd69-1cb0-49a0-b169-a5c187e0e4e0" providerId="ADAL" clId="{C2F51A92-3326-47E3-889C-64A383028E15}" dt="2026-08-05T14:00:43.595" v="23"/>
          <ac:picMkLst>
            <pc:docMk/>
            <pc:sldMk cId="3460844019" sldId="285"/>
            <ac:picMk id="11" creationId="{400C2B59-B063-9F18-B4C4-A331ECC81224}"/>
          </ac:picMkLst>
        </pc:picChg>
        <pc:picChg chg="add">
          <ac:chgData name="Anne Edman" userId="4f4cdd69-1cb0-49a0-b169-a5c187e0e4e0" providerId="ADAL" clId="{C2F51A92-3326-47E3-889C-64A383028E15}" dt="2026-08-06T06:45:55.833" v="36"/>
          <ac:picMkLst>
            <pc:docMk/>
            <pc:sldMk cId="3460844019" sldId="285"/>
            <ac:picMk id="13" creationId="{19C98F4F-D47D-A0E1-524C-9D4B1003A8AF}"/>
          </ac:picMkLst>
        </pc:picChg>
        <pc:picChg chg="add">
          <ac:chgData name="Anne Edman" userId="4f4cdd69-1cb0-49a0-b169-a5c187e0e4e0" providerId="ADAL" clId="{C2F51A92-3326-47E3-889C-64A383028E15}" dt="2026-08-06T06:47:29.860" v="37"/>
          <ac:picMkLst>
            <pc:docMk/>
            <pc:sldMk cId="3460844019" sldId="285"/>
            <ac:picMk id="16" creationId="{5683CA28-8C42-CD41-8FFB-69C7CB0EC900}"/>
          </ac:picMkLst>
        </pc:picChg>
      </pc:sldChg>
      <pc:sldChg chg="modSp ord">
        <pc:chgData name="Anne Edman" userId="4f4cdd69-1cb0-49a0-b169-a5c187e0e4e0" providerId="ADAL" clId="{C2F51A92-3326-47E3-889C-64A383028E15}" dt="2026-08-06T06:32:44.610" v="35" actId="14826"/>
        <pc:sldMkLst>
          <pc:docMk/>
          <pc:sldMk cId="1342948340" sldId="287"/>
        </pc:sldMkLst>
        <pc:spChg chg="mod">
          <ac:chgData name="Anne Edman" userId="4f4cdd69-1cb0-49a0-b169-a5c187e0e4e0" providerId="ADAL" clId="{C2F51A92-3326-47E3-889C-64A383028E15}" dt="2026-08-05T14:48:06.489" v="31"/>
          <ac:spMkLst>
            <pc:docMk/>
            <pc:sldMk cId="1342948340" sldId="287"/>
            <ac:spMk id="3" creationId="{EE5BC6C8-318F-FC7E-7D7B-7886B92C5BB0}"/>
          </ac:spMkLst>
        </pc:spChg>
        <pc:picChg chg="mod">
          <ac:chgData name="Anne Edman" userId="4f4cdd69-1cb0-49a0-b169-a5c187e0e4e0" providerId="ADAL" clId="{C2F51A92-3326-47E3-889C-64A383028E15}" dt="2026-08-06T06:32:44.610" v="35" actId="14826"/>
          <ac:picMkLst>
            <pc:docMk/>
            <pc:sldMk cId="1342948340" sldId="287"/>
            <ac:picMk id="8" creationId="{521813F1-DD59-2A12-E9F3-31249D4899C3}"/>
          </ac:picMkLst>
        </pc:picChg>
      </pc:sldChg>
      <pc:sldChg chg="ord">
        <pc:chgData name="Anne Edman" userId="4f4cdd69-1cb0-49a0-b169-a5c187e0e4e0" providerId="ADAL" clId="{C2F51A92-3326-47E3-889C-64A383028E15}" dt="2026-08-05T14:06:38.867" v="24"/>
        <pc:sldMkLst>
          <pc:docMk/>
          <pc:sldMk cId="1593255875" sldId="28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8" y="1332552"/>
            <a:ext cx="5571638" cy="2531236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r>
              <a:rPr lang="nb-NO" dirty="0" err="1"/>
              <a:t>Lêkolîna</a:t>
            </a:r>
            <a:r>
              <a:rPr lang="nb-NO" dirty="0"/>
              <a:t> </a:t>
            </a:r>
            <a:r>
              <a:rPr lang="nb-NO" dirty="0" err="1"/>
              <a:t>neteweyî</a:t>
            </a:r>
            <a:r>
              <a:rPr lang="nb-NO" dirty="0"/>
              <a:t> </a:t>
            </a:r>
            <a:r>
              <a:rPr lang="nb-NO" dirty="0" err="1"/>
              <a:t>ya</a:t>
            </a:r>
            <a:r>
              <a:rPr lang="nb-NO" dirty="0"/>
              <a:t> </a:t>
            </a:r>
            <a:r>
              <a:rPr lang="nb-NO" dirty="0" err="1"/>
              <a:t>bikarhêneran</a:t>
            </a:r>
            <a:r>
              <a:rPr lang="nb-NO" dirty="0"/>
              <a:t> </a:t>
            </a:r>
            <a:r>
              <a:rPr lang="nb-NO" dirty="0" err="1"/>
              <a:t>ji</a:t>
            </a:r>
            <a:r>
              <a:rPr lang="nb-NO" dirty="0"/>
              <a:t> bo </a:t>
            </a:r>
            <a:r>
              <a:rPr lang="nb-NO" dirty="0" err="1"/>
              <a:t>beşdarên</a:t>
            </a:r>
            <a:r>
              <a:rPr lang="nb-NO" dirty="0"/>
              <a:t> </a:t>
            </a:r>
            <a:r>
              <a:rPr lang="nb-NO" dirty="0" err="1"/>
              <a:t>perwerdehiya</a:t>
            </a:r>
            <a:r>
              <a:rPr lang="nb-NO" dirty="0"/>
              <a:t> </a:t>
            </a:r>
            <a:r>
              <a:rPr lang="nb-NO" dirty="0" err="1"/>
              <a:t>Norwêcî</a:t>
            </a:r>
            <a:r>
              <a:rPr lang="nb-NO" dirty="0"/>
              <a:t>, </a:t>
            </a:r>
            <a:r>
              <a:rPr lang="nb-NO" dirty="0" err="1"/>
              <a:t>zanîna</a:t>
            </a:r>
            <a:r>
              <a:rPr lang="nb-NO" dirty="0"/>
              <a:t> </a:t>
            </a:r>
            <a:r>
              <a:rPr lang="nb-NO" dirty="0" err="1"/>
              <a:t>civakê</a:t>
            </a:r>
            <a:r>
              <a:rPr lang="nb-NO" dirty="0"/>
              <a:t> û </a:t>
            </a:r>
            <a:r>
              <a:rPr lang="nb-NO" dirty="0" err="1"/>
              <a:t>bernameya</a:t>
            </a:r>
            <a:r>
              <a:rPr lang="nb-NO" dirty="0"/>
              <a:t> </a:t>
            </a:r>
            <a:r>
              <a:rPr lang="nb-NO" dirty="0" err="1"/>
              <a:t>entegrasyonê</a:t>
            </a:r>
            <a:br>
              <a:rPr lang="nb-NO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/>
          <a:lstStyle/>
          <a:p>
            <a:r>
              <a:rPr lang="nb-NO" sz="2000" dirty="0" err="1">
                <a:solidFill>
                  <a:schemeClr val="tx1"/>
                </a:solidFill>
              </a:rPr>
              <a:t>Rêberiya</a:t>
            </a:r>
            <a:r>
              <a:rPr lang="nb-NO" sz="2000" dirty="0">
                <a:solidFill>
                  <a:schemeClr val="tx1"/>
                </a:solidFill>
              </a:rPr>
              <a:t> </a:t>
            </a:r>
            <a:r>
              <a:rPr lang="nb-NO" sz="2000" dirty="0" err="1">
                <a:solidFill>
                  <a:schemeClr val="tx1"/>
                </a:solidFill>
              </a:rPr>
              <a:t>ji</a:t>
            </a:r>
            <a:r>
              <a:rPr lang="nb-NO" sz="2000" dirty="0">
                <a:solidFill>
                  <a:schemeClr val="tx1"/>
                </a:solidFill>
              </a:rPr>
              <a:t> bo </a:t>
            </a:r>
            <a:r>
              <a:rPr lang="nb-NO" sz="2000" dirty="0" err="1">
                <a:solidFill>
                  <a:schemeClr val="tx1"/>
                </a:solidFill>
              </a:rPr>
              <a:t>beşdaran</a:t>
            </a:r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A_1">
            <a:hlinkClick r:id="" action="ppaction://media"/>
            <a:extLst>
              <a:ext uri="{FF2B5EF4-FFF2-40B4-BE49-F238E27FC236}">
                <a16:creationId xmlns:a16="http://schemas.microsoft.com/office/drawing/2014/main" id="{8D6C7EB3-288A-DA76-27C8-2441988B8E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33912" y="52098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 err="1"/>
              <a:t>Mijarên</a:t>
            </a:r>
            <a:r>
              <a:rPr lang="nb-NO" dirty="0"/>
              <a:t> di </a:t>
            </a:r>
            <a:r>
              <a:rPr lang="nb-NO" dirty="0" err="1"/>
              <a:t>lêkolînê</a:t>
            </a:r>
            <a:r>
              <a:rPr lang="nb-NO" dirty="0"/>
              <a:t> de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80400" cy="418432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b-NO" sz="2400" dirty="0"/>
              <a:t>Tu ê li ser van </a:t>
            </a:r>
            <a:r>
              <a:rPr lang="nb-NO" sz="2400" dirty="0" err="1"/>
              <a:t>mijaran</a:t>
            </a:r>
            <a:r>
              <a:rPr lang="nb-NO" sz="2400" dirty="0"/>
              <a:t> hin </a:t>
            </a:r>
            <a:r>
              <a:rPr lang="nb-NO" sz="2400" dirty="0" err="1"/>
              <a:t>pirsan</a:t>
            </a:r>
            <a:r>
              <a:rPr lang="nb-NO" sz="2400" dirty="0"/>
              <a:t> </a:t>
            </a:r>
            <a:r>
              <a:rPr lang="nb-NO" sz="2400" dirty="0" err="1"/>
              <a:t>bersiv</a:t>
            </a:r>
            <a:r>
              <a:rPr lang="nb-NO" sz="2400" dirty="0"/>
              <a:t> </a:t>
            </a:r>
            <a:r>
              <a:rPr lang="nb-NO" sz="2400" dirty="0" err="1"/>
              <a:t>bidî</a:t>
            </a:r>
            <a:r>
              <a:rPr lang="nb-NO" sz="2400" dirty="0"/>
              <a:t>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</a:t>
            </a:r>
            <a:r>
              <a:rPr lang="nb-NO" sz="2000" dirty="0" err="1"/>
              <a:t>Fêrbûna</a:t>
            </a:r>
            <a:r>
              <a:rPr lang="nb-NO" sz="2000" dirty="0"/>
              <a:t> </a:t>
            </a:r>
            <a:r>
              <a:rPr lang="nb-NO" sz="2000" dirty="0" err="1"/>
              <a:t>Norwêcî</a:t>
            </a: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/>
              <a:t>- </a:t>
            </a:r>
            <a:r>
              <a:rPr lang="nb-NO" sz="2000" dirty="0" err="1"/>
              <a:t>Bernameya</a:t>
            </a:r>
            <a:r>
              <a:rPr lang="nb-NO" sz="2000" dirty="0"/>
              <a:t> </a:t>
            </a:r>
            <a:r>
              <a:rPr lang="nb-NO" sz="2000" dirty="0" err="1"/>
              <a:t>entegrasyonê</a:t>
            </a: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r>
              <a:rPr lang="nb-NO" sz="2000" dirty="0" err="1"/>
              <a:t>Ji</a:t>
            </a:r>
            <a:r>
              <a:rPr lang="nb-NO" sz="2000" dirty="0"/>
              <a:t> bo her </a:t>
            </a:r>
            <a:r>
              <a:rPr lang="nb-NO" sz="2000" dirty="0" err="1"/>
              <a:t>pirsê</a:t>
            </a:r>
            <a:r>
              <a:rPr lang="nb-NO" sz="2000" dirty="0"/>
              <a:t>, </a:t>
            </a:r>
            <a:r>
              <a:rPr lang="nb-NO" sz="2000" dirty="0" err="1"/>
              <a:t>çend</a:t>
            </a:r>
            <a:r>
              <a:rPr lang="nb-NO" sz="2000" dirty="0"/>
              <a:t> </a:t>
            </a:r>
            <a:r>
              <a:rPr lang="nb-NO" sz="2000" dirty="0" err="1"/>
              <a:t>bersivên</a:t>
            </a:r>
            <a:r>
              <a:rPr lang="nb-NO" sz="2000" dirty="0"/>
              <a:t> </a:t>
            </a:r>
            <a:r>
              <a:rPr lang="nb-NO" sz="2000" dirty="0" err="1"/>
              <a:t>amade</a:t>
            </a:r>
            <a:r>
              <a:rPr lang="nb-NO" sz="2000" dirty="0"/>
              <a:t> </a:t>
            </a:r>
            <a:r>
              <a:rPr lang="nb-NO" sz="2000" dirty="0" err="1"/>
              <a:t>hene</a:t>
            </a:r>
            <a:r>
              <a:rPr lang="nb-NO" sz="2000" dirty="0"/>
              <a:t>. Tu </a:t>
            </a:r>
            <a:r>
              <a:rPr lang="nb-NO" sz="2000" dirty="0" err="1"/>
              <a:t>yek</a:t>
            </a:r>
            <a:r>
              <a:rPr lang="nb-NO" sz="2000" dirty="0"/>
              <a:t> </a:t>
            </a:r>
            <a:r>
              <a:rPr lang="nb-NO" sz="2000" dirty="0" err="1"/>
              <a:t>ji</a:t>
            </a:r>
            <a:r>
              <a:rPr lang="nb-NO" sz="2000" dirty="0"/>
              <a:t> </a:t>
            </a:r>
            <a:r>
              <a:rPr lang="nb-NO" sz="2000" dirty="0" err="1"/>
              <a:t>wan</a:t>
            </a:r>
            <a:r>
              <a:rPr lang="nb-NO" sz="2000" dirty="0"/>
              <a:t> </a:t>
            </a:r>
            <a:r>
              <a:rPr lang="nb-NO" sz="2000" dirty="0" err="1"/>
              <a:t>bersivan</a:t>
            </a:r>
            <a:r>
              <a:rPr lang="nb-NO" sz="2000" dirty="0"/>
              <a:t> </a:t>
            </a:r>
            <a:r>
              <a:rPr lang="nb-NO" sz="2000" dirty="0" err="1"/>
              <a:t>hilbijêrî</a:t>
            </a:r>
            <a:r>
              <a:rPr lang="nb-NO" sz="2000" dirty="0"/>
              <a:t>.</a:t>
            </a:r>
            <a:endParaRPr lang="en-GB" sz="15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23" y="2084400"/>
            <a:ext cx="4460109" cy="2965120"/>
          </a:xfrm>
          <a:prstGeom prst="rect">
            <a:avLst/>
          </a:prstGeom>
        </p:spPr>
      </p:pic>
      <p:pic>
        <p:nvPicPr>
          <p:cNvPr id="5" name="A_2">
            <a:hlinkClick r:id="" action="ppaction://media"/>
            <a:extLst>
              <a:ext uri="{FF2B5EF4-FFF2-40B4-BE49-F238E27FC236}">
                <a16:creationId xmlns:a16="http://schemas.microsoft.com/office/drawing/2014/main" id="{0F257090-1D37-7A3B-B578-E05B62EC2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74587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pt-BR" noProof="0" dirty="0"/>
              <a:t>Çima divê tu beşdar bibî?</a:t>
            </a:r>
            <a:endParaRPr lang="nb-NO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519153" cy="2720682"/>
          </a:xfrm>
        </p:spPr>
        <p:txBody>
          <a:bodyPr>
            <a:normAutofit fontScale="92500" lnSpcReduction="10000"/>
          </a:bodyPr>
          <a:lstStyle/>
          <a:p>
            <a:pPr marL="356235" indent="-356235">
              <a:spcAft>
                <a:spcPts val="600"/>
              </a:spcAft>
            </a:pPr>
            <a:r>
              <a:rPr lang="nb-NO" sz="2000" dirty="0"/>
              <a:t>Em </a:t>
            </a:r>
            <a:r>
              <a:rPr lang="nb-NO" sz="2000" dirty="0" err="1"/>
              <a:t>dixwazin</a:t>
            </a:r>
            <a:r>
              <a:rPr lang="nb-NO" sz="2000" dirty="0"/>
              <a:t> </a:t>
            </a:r>
            <a:r>
              <a:rPr lang="nb-NO" sz="2000" dirty="0" err="1"/>
              <a:t>bizanin</a:t>
            </a:r>
            <a:r>
              <a:rPr lang="nb-NO" sz="2000" dirty="0"/>
              <a:t> tu li ser </a:t>
            </a:r>
            <a:r>
              <a:rPr lang="nb-NO" sz="2000" dirty="0" err="1"/>
              <a:t>perwerdehiyê</a:t>
            </a:r>
            <a:r>
              <a:rPr lang="nb-NO" sz="2000" dirty="0"/>
              <a:t> </a:t>
            </a:r>
            <a:r>
              <a:rPr lang="nb-NO" sz="2000" dirty="0" err="1"/>
              <a:t>çi</a:t>
            </a:r>
            <a:r>
              <a:rPr lang="nb-NO" sz="2000" dirty="0"/>
              <a:t> </a:t>
            </a:r>
            <a:r>
              <a:rPr lang="nb-NO" sz="2000" dirty="0" err="1"/>
              <a:t>difikirî</a:t>
            </a:r>
            <a:r>
              <a:rPr lang="nb-NO" sz="2000" dirty="0"/>
              <a:t>, da ku em </a:t>
            </a:r>
            <a:r>
              <a:rPr lang="nb-NO" sz="2000" dirty="0" err="1"/>
              <a:t>karibin</a:t>
            </a:r>
            <a:r>
              <a:rPr lang="nb-NO" sz="2000" dirty="0"/>
              <a:t> </a:t>
            </a:r>
            <a:r>
              <a:rPr lang="nb-NO" sz="2000" dirty="0" err="1"/>
              <a:t>perwerdehiyê</a:t>
            </a:r>
            <a:r>
              <a:rPr lang="nb-NO" sz="2000" dirty="0"/>
              <a:t> </a:t>
            </a:r>
            <a:r>
              <a:rPr lang="nb-NO" sz="2000" dirty="0" err="1"/>
              <a:t>baştir</a:t>
            </a:r>
            <a:r>
              <a:rPr lang="nb-NO" sz="2000" dirty="0"/>
              <a:t> </a:t>
            </a:r>
            <a:r>
              <a:rPr lang="nb-NO" sz="2000" dirty="0" err="1"/>
              <a:t>bikin</a:t>
            </a:r>
            <a:r>
              <a:rPr lang="nb-NO" sz="2000" dirty="0"/>
              <a:t>.</a:t>
            </a:r>
          </a:p>
          <a:p>
            <a:pPr marL="356235" indent="-356235">
              <a:spcAft>
                <a:spcPts val="600"/>
              </a:spcAft>
            </a:pPr>
            <a:r>
              <a:rPr lang="nb-NO" sz="2000" dirty="0" err="1"/>
              <a:t>Şaredarî</a:t>
            </a:r>
            <a:r>
              <a:rPr lang="nb-NO" sz="2000" dirty="0"/>
              <a:t> </a:t>
            </a:r>
            <a:r>
              <a:rPr lang="nb-NO" sz="2000" dirty="0" err="1"/>
              <a:t>derbarê</a:t>
            </a:r>
            <a:r>
              <a:rPr lang="nb-NO" sz="2000" dirty="0"/>
              <a:t> </a:t>
            </a:r>
            <a:r>
              <a:rPr lang="nb-NO" sz="2000" dirty="0" err="1"/>
              <a:t>ezmûnên</a:t>
            </a:r>
            <a:r>
              <a:rPr lang="nb-NO" sz="2000" dirty="0"/>
              <a:t> te de </a:t>
            </a:r>
            <a:r>
              <a:rPr lang="nb-NO" sz="2000" dirty="0" err="1"/>
              <a:t>agahî</a:t>
            </a:r>
            <a:r>
              <a:rPr lang="nb-NO" sz="2000" dirty="0"/>
              <a:t> </a:t>
            </a:r>
            <a:r>
              <a:rPr lang="nb-NO" sz="2000" dirty="0" err="1"/>
              <a:t>bistîne</a:t>
            </a:r>
            <a:r>
              <a:rPr lang="nb-NO" sz="2000" dirty="0"/>
              <a:t>.</a:t>
            </a:r>
          </a:p>
          <a:p>
            <a:pPr marL="356235" indent="-356235">
              <a:spcAft>
                <a:spcPts val="600"/>
              </a:spcAft>
            </a:pPr>
            <a:r>
              <a:rPr lang="nb-NO" sz="2000" dirty="0" err="1"/>
              <a:t>Şaredarî</a:t>
            </a:r>
            <a:r>
              <a:rPr lang="nb-NO" sz="2000" dirty="0"/>
              <a:t> </a:t>
            </a:r>
            <a:r>
              <a:rPr lang="nb-NO" sz="2000" dirty="0" err="1"/>
              <a:t>dikare</a:t>
            </a:r>
            <a:r>
              <a:rPr lang="nb-NO" sz="2000" dirty="0"/>
              <a:t> </a:t>
            </a:r>
            <a:r>
              <a:rPr lang="nb-NO" sz="2000" dirty="0" err="1"/>
              <a:t>perwerdehiyeke</a:t>
            </a:r>
            <a:r>
              <a:rPr lang="nb-NO" sz="2000" dirty="0"/>
              <a:t> </a:t>
            </a:r>
            <a:r>
              <a:rPr lang="nb-NO" sz="2000" dirty="0" err="1"/>
              <a:t>baştir</a:t>
            </a:r>
            <a:r>
              <a:rPr lang="nb-NO" sz="2000" dirty="0"/>
              <a:t> </a:t>
            </a:r>
            <a:r>
              <a:rPr lang="nb-NO" sz="2000" dirty="0" err="1"/>
              <a:t>pêşkêşî</a:t>
            </a:r>
            <a:r>
              <a:rPr lang="nb-NO" sz="2000" dirty="0"/>
              <a:t> te </a:t>
            </a:r>
            <a:r>
              <a:rPr lang="nb-NO" sz="2000" dirty="0" err="1"/>
              <a:t>bike</a:t>
            </a:r>
            <a:r>
              <a:rPr lang="nb-NO" sz="2000" dirty="0"/>
              <a:t>.</a:t>
            </a:r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A_3">
            <a:hlinkClick r:id="" action="ppaction://media"/>
            <a:extLst>
              <a:ext uri="{FF2B5EF4-FFF2-40B4-BE49-F238E27FC236}">
                <a16:creationId xmlns:a16="http://schemas.microsoft.com/office/drawing/2014/main" id="{57970AFB-AD74-A576-C561-45FC520B2B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32524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 err="1"/>
              <a:t>Derbarê</a:t>
            </a:r>
            <a:r>
              <a:rPr lang="nb-NO" noProof="0" dirty="0"/>
              <a:t> </a:t>
            </a:r>
            <a:r>
              <a:rPr lang="nb-NO" noProof="0" dirty="0" err="1"/>
              <a:t>lêkolîna</a:t>
            </a:r>
            <a:r>
              <a:rPr lang="nb-NO" noProof="0" dirty="0"/>
              <a:t> </a:t>
            </a:r>
            <a:r>
              <a:rPr lang="nb-NO" noProof="0" dirty="0" err="1"/>
              <a:t>neteweyî</a:t>
            </a:r>
            <a:r>
              <a:rPr lang="nb-NO" noProof="0" dirty="0"/>
              <a:t> </a:t>
            </a:r>
            <a:r>
              <a:rPr lang="nb-NO" noProof="0" dirty="0" err="1"/>
              <a:t>ya</a:t>
            </a:r>
            <a:r>
              <a:rPr lang="nb-NO" noProof="0" dirty="0"/>
              <a:t> </a:t>
            </a:r>
            <a:r>
              <a:rPr lang="nb-NO" noProof="0" dirty="0" err="1"/>
              <a:t>bikarhêneran</a:t>
            </a:r>
            <a:endParaRPr lang="nb-NO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 lnSpcReduction="10000"/>
          </a:bodyPr>
          <a:lstStyle/>
          <a:p>
            <a:r>
              <a:rPr lang="nb-NO" sz="2000" dirty="0" err="1"/>
              <a:t>Lêkolîn</a:t>
            </a:r>
            <a:r>
              <a:rPr lang="nb-NO" sz="2000" dirty="0"/>
              <a:t> </a:t>
            </a:r>
            <a:r>
              <a:rPr lang="nb-NO" sz="2000" dirty="0" err="1"/>
              <a:t>anonîm</a:t>
            </a:r>
            <a:r>
              <a:rPr lang="nb-NO" sz="2000" dirty="0"/>
              <a:t> û bi </a:t>
            </a:r>
            <a:r>
              <a:rPr lang="nb-NO" sz="2000" dirty="0" err="1"/>
              <a:t>dilxwazî</a:t>
            </a:r>
            <a:r>
              <a:rPr lang="nb-NO" sz="2000" dirty="0"/>
              <a:t> </a:t>
            </a:r>
            <a:r>
              <a:rPr lang="nb-NO" sz="2000" dirty="0" err="1"/>
              <a:t>ye</a:t>
            </a:r>
            <a:r>
              <a:rPr lang="nb-NO" sz="2000" dirty="0"/>
              <a:t>.</a:t>
            </a:r>
          </a:p>
          <a:p>
            <a:r>
              <a:rPr lang="nb-NO" sz="2000" dirty="0" err="1"/>
              <a:t>Bersivdana</a:t>
            </a:r>
            <a:r>
              <a:rPr lang="nb-NO" sz="2000" dirty="0"/>
              <a:t> </a:t>
            </a:r>
            <a:r>
              <a:rPr lang="nb-NO" sz="2000" dirty="0" err="1"/>
              <a:t>hemû</a:t>
            </a:r>
            <a:r>
              <a:rPr lang="nb-NO" sz="2000" dirty="0"/>
              <a:t> </a:t>
            </a:r>
            <a:r>
              <a:rPr lang="nb-NO" sz="2000" dirty="0" err="1"/>
              <a:t>pirsên</a:t>
            </a:r>
            <a:r>
              <a:rPr lang="nb-NO" sz="2000" dirty="0"/>
              <a:t> </a:t>
            </a:r>
            <a:r>
              <a:rPr lang="nb-NO" sz="2000" dirty="0" err="1"/>
              <a:t>lêkolînê</a:t>
            </a:r>
            <a:r>
              <a:rPr lang="nb-NO" sz="2000" dirty="0"/>
              <a:t> </a:t>
            </a:r>
            <a:r>
              <a:rPr lang="nb-NO" sz="2000" dirty="0" err="1"/>
              <a:t>nêzîkî</a:t>
            </a:r>
            <a:r>
              <a:rPr lang="nb-NO" sz="2000" dirty="0"/>
              <a:t> 20–40 </a:t>
            </a:r>
            <a:r>
              <a:rPr lang="nb-NO" sz="2000" dirty="0" err="1"/>
              <a:t>deqîqeyan</a:t>
            </a:r>
            <a:r>
              <a:rPr lang="nb-NO" sz="2000" dirty="0"/>
              <a:t> </a:t>
            </a:r>
            <a:r>
              <a:rPr lang="nb-NO" sz="2000" dirty="0" err="1"/>
              <a:t>digire</a:t>
            </a:r>
            <a:r>
              <a:rPr lang="nb-NO" sz="2000" dirty="0"/>
              <a:t>.</a:t>
            </a:r>
          </a:p>
          <a:p>
            <a:r>
              <a:rPr lang="nb-NO" sz="2000" dirty="0" err="1"/>
              <a:t>Lêkolîn</a:t>
            </a:r>
            <a:r>
              <a:rPr lang="nb-NO" sz="2000" dirty="0"/>
              <a:t> bi </a:t>
            </a:r>
            <a:r>
              <a:rPr lang="nb-NO" sz="2000" dirty="0" err="1"/>
              <a:t>gelek</a:t>
            </a:r>
            <a:r>
              <a:rPr lang="nb-NO" sz="2000" dirty="0"/>
              <a:t> </a:t>
            </a:r>
            <a:r>
              <a:rPr lang="nb-NO" sz="2000" dirty="0" err="1"/>
              <a:t>zimanan</a:t>
            </a:r>
            <a:r>
              <a:rPr lang="nb-NO" sz="2000" dirty="0"/>
              <a:t> </a:t>
            </a:r>
            <a:r>
              <a:rPr lang="nb-NO" sz="2000" dirty="0" err="1"/>
              <a:t>heye</a:t>
            </a:r>
            <a:r>
              <a:rPr lang="nb-NO" sz="2000" dirty="0"/>
              <a:t>, hem bi </a:t>
            </a:r>
            <a:r>
              <a:rPr lang="nb-NO" sz="2000" dirty="0" err="1"/>
              <a:t>nivîs</a:t>
            </a:r>
            <a:r>
              <a:rPr lang="nb-NO" sz="2000" dirty="0"/>
              <a:t> û hem </a:t>
            </a:r>
            <a:r>
              <a:rPr lang="nb-NO" sz="2000" dirty="0" err="1"/>
              <a:t>jî</a:t>
            </a:r>
            <a:r>
              <a:rPr lang="nb-NO" sz="2000" dirty="0"/>
              <a:t> bi deng</a:t>
            </a:r>
            <a:endParaRPr lang="en-GB" dirty="0"/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A_4">
            <a:hlinkClick r:id="" action="ppaction://media"/>
            <a:extLst>
              <a:ext uri="{FF2B5EF4-FFF2-40B4-BE49-F238E27FC236}">
                <a16:creationId xmlns:a16="http://schemas.microsoft.com/office/drawing/2014/main" id="{4CEC1320-A408-0024-2428-E9EBE8D20A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38924" y="64777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nb-NO" sz="2000" dirty="0" err="1"/>
              <a:t>Divê</a:t>
            </a:r>
            <a:r>
              <a:rPr lang="nb-NO" sz="2000" dirty="0"/>
              <a:t> tu </a:t>
            </a:r>
            <a:r>
              <a:rPr lang="nb-NO" sz="2000" dirty="0" err="1"/>
              <a:t>bersiva</a:t>
            </a:r>
            <a:r>
              <a:rPr lang="nb-NO" sz="2000" dirty="0"/>
              <a:t> </a:t>
            </a:r>
            <a:r>
              <a:rPr lang="nb-NO" sz="2000" dirty="0" err="1"/>
              <a:t>hemû</a:t>
            </a:r>
            <a:r>
              <a:rPr lang="nb-NO" sz="2000" dirty="0"/>
              <a:t> </a:t>
            </a:r>
            <a:r>
              <a:rPr lang="nb-NO" sz="2000" dirty="0" err="1"/>
              <a:t>pirsan</a:t>
            </a:r>
            <a:r>
              <a:rPr lang="nb-NO" sz="2000" dirty="0"/>
              <a:t> </a:t>
            </a:r>
            <a:r>
              <a:rPr lang="nb-NO" sz="2000" dirty="0" err="1"/>
              <a:t>bidî</a:t>
            </a:r>
            <a:r>
              <a:rPr lang="nb-NO" sz="2000" dirty="0"/>
              <a:t>, </a:t>
            </a:r>
            <a:r>
              <a:rPr lang="nb-NO" sz="2000" dirty="0" err="1"/>
              <a:t>lê</a:t>
            </a:r>
            <a:r>
              <a:rPr lang="nb-NO" sz="2000" dirty="0"/>
              <a:t> tu </a:t>
            </a:r>
            <a:r>
              <a:rPr lang="nb-NO" sz="2000" dirty="0" err="1"/>
              <a:t>dikarî</a:t>
            </a:r>
            <a:r>
              <a:rPr lang="nb-NO" sz="2000" dirty="0"/>
              <a:t> «</a:t>
            </a:r>
            <a:r>
              <a:rPr lang="nb-NO" sz="2000" dirty="0" err="1"/>
              <a:t>Nizanim</a:t>
            </a:r>
            <a:r>
              <a:rPr lang="nb-NO" sz="2000" dirty="0"/>
              <a:t>» an «</a:t>
            </a:r>
            <a:r>
              <a:rPr lang="nb-NO" sz="2000" dirty="0" err="1"/>
              <a:t>Ez</a:t>
            </a:r>
            <a:r>
              <a:rPr lang="nb-NO" sz="2000" dirty="0"/>
              <a:t> </a:t>
            </a:r>
            <a:r>
              <a:rPr lang="nb-NO" sz="2000" dirty="0" err="1"/>
              <a:t>naxwazim</a:t>
            </a:r>
            <a:r>
              <a:rPr lang="nb-NO" sz="2000" dirty="0"/>
              <a:t> </a:t>
            </a:r>
            <a:r>
              <a:rPr lang="nb-NO" sz="2000" dirty="0" err="1"/>
              <a:t>bersiv</a:t>
            </a:r>
            <a:r>
              <a:rPr lang="nb-NO" sz="2000" dirty="0"/>
              <a:t> </a:t>
            </a:r>
            <a:r>
              <a:rPr lang="nb-NO" sz="2000" dirty="0" err="1"/>
              <a:t>bidim</a:t>
            </a:r>
            <a:r>
              <a:rPr lang="nb-NO" sz="2000" dirty="0"/>
              <a:t>» </a:t>
            </a:r>
            <a:r>
              <a:rPr lang="nb-NO" sz="2000" dirty="0" err="1"/>
              <a:t>hilbijêrî</a:t>
            </a:r>
            <a:r>
              <a:rPr lang="nb-NO" sz="2000" dirty="0"/>
              <a:t>.</a:t>
            </a:r>
          </a:p>
          <a:p>
            <a:pPr>
              <a:lnSpc>
                <a:spcPct val="120000"/>
              </a:lnSpc>
            </a:pPr>
            <a:r>
              <a:rPr lang="nb-NO" sz="2000" dirty="0" err="1"/>
              <a:t>Divê</a:t>
            </a:r>
            <a:r>
              <a:rPr lang="nb-NO" sz="2000" dirty="0"/>
              <a:t> tu </a:t>
            </a:r>
            <a:r>
              <a:rPr lang="nb-NO" sz="2000" dirty="0" err="1"/>
              <a:t>lêkolînê</a:t>
            </a:r>
            <a:r>
              <a:rPr lang="nb-NO" sz="2000" dirty="0"/>
              <a:t> di </a:t>
            </a:r>
            <a:r>
              <a:rPr lang="nb-NO" sz="2000" dirty="0" err="1"/>
              <a:t>carekê</a:t>
            </a:r>
            <a:r>
              <a:rPr lang="nb-NO" sz="2000" dirty="0"/>
              <a:t> de </a:t>
            </a:r>
            <a:r>
              <a:rPr lang="nb-NO" sz="2000" dirty="0" err="1"/>
              <a:t>biqedînî</a:t>
            </a:r>
            <a:r>
              <a:rPr lang="nb-NO" sz="2000" dirty="0"/>
              <a:t>.</a:t>
            </a:r>
          </a:p>
          <a:p>
            <a:pPr>
              <a:lnSpc>
                <a:spcPct val="120000"/>
              </a:lnSpc>
            </a:pPr>
            <a:r>
              <a:rPr lang="nb-NO" sz="2000" dirty="0" err="1"/>
              <a:t>Ji</a:t>
            </a:r>
            <a:r>
              <a:rPr lang="nb-NO" sz="2000" dirty="0"/>
              <a:t> bo ku tu </a:t>
            </a:r>
            <a:r>
              <a:rPr lang="nb-NO" sz="2000" dirty="0" err="1"/>
              <a:t>biçî</a:t>
            </a:r>
            <a:r>
              <a:rPr lang="nb-NO" sz="2000" dirty="0"/>
              <a:t> ser </a:t>
            </a:r>
            <a:r>
              <a:rPr lang="nb-NO" sz="2000" dirty="0" err="1"/>
              <a:t>pirsê</a:t>
            </a:r>
            <a:r>
              <a:rPr lang="nb-NO" sz="2000" dirty="0"/>
              <a:t> din, li ser «</a:t>
            </a:r>
            <a:r>
              <a:rPr lang="nb-NO" sz="2000" dirty="0" err="1"/>
              <a:t>Piştî</a:t>
            </a:r>
            <a:r>
              <a:rPr lang="nb-NO" sz="2000" dirty="0"/>
              <a:t>» </a:t>
            </a:r>
            <a:r>
              <a:rPr lang="nb-NO" sz="2000" dirty="0" err="1"/>
              <a:t>bitikîne</a:t>
            </a:r>
            <a:r>
              <a:rPr lang="nb-NO" sz="2000" dirty="0"/>
              <a:t>. </a:t>
            </a:r>
          </a:p>
          <a:p>
            <a:pPr>
              <a:lnSpc>
                <a:spcPct val="120000"/>
              </a:lnSpc>
            </a:pPr>
            <a:r>
              <a:rPr lang="nb-NO" sz="2000" dirty="0" err="1"/>
              <a:t>Berî</a:t>
            </a:r>
            <a:r>
              <a:rPr lang="nb-NO" sz="2000" dirty="0"/>
              <a:t> ku tu </a:t>
            </a:r>
            <a:r>
              <a:rPr lang="nb-NO" sz="2000" dirty="0" err="1"/>
              <a:t>dest</a:t>
            </a:r>
            <a:r>
              <a:rPr lang="nb-NO" sz="2000" dirty="0"/>
              <a:t> bi </a:t>
            </a:r>
            <a:r>
              <a:rPr lang="nb-NO" sz="2000" dirty="0" err="1"/>
              <a:t>lêkolînê</a:t>
            </a:r>
            <a:r>
              <a:rPr lang="nb-NO" sz="2000" dirty="0"/>
              <a:t> </a:t>
            </a:r>
            <a:r>
              <a:rPr lang="nb-NO" sz="2000" dirty="0" err="1"/>
              <a:t>bikî</a:t>
            </a:r>
            <a:r>
              <a:rPr lang="nb-NO" sz="2000" dirty="0"/>
              <a:t>, tu </a:t>
            </a:r>
            <a:r>
              <a:rPr lang="nb-NO" sz="2000" dirty="0" err="1"/>
              <a:t>dikarî</a:t>
            </a:r>
            <a:r>
              <a:rPr lang="nb-NO" sz="2000" dirty="0"/>
              <a:t> </a:t>
            </a:r>
            <a:r>
              <a:rPr lang="nb-NO" sz="2000" dirty="0" err="1"/>
              <a:t>pêşî</a:t>
            </a:r>
            <a:r>
              <a:rPr lang="nb-NO" sz="2000" dirty="0"/>
              <a:t> </a:t>
            </a:r>
            <a:r>
              <a:rPr lang="nb-NO" sz="2000" dirty="0" err="1"/>
              <a:t>versiyona</a:t>
            </a:r>
            <a:r>
              <a:rPr lang="nb-NO" sz="2000" dirty="0"/>
              <a:t> </a:t>
            </a:r>
            <a:r>
              <a:rPr lang="nb-NO" sz="2000" dirty="0" err="1"/>
              <a:t>nimûneyê</a:t>
            </a:r>
            <a:r>
              <a:rPr lang="nb-NO" sz="2000" dirty="0"/>
              <a:t> </a:t>
            </a:r>
            <a:r>
              <a:rPr lang="nb-NO" sz="2000" dirty="0" err="1"/>
              <a:t>biceribînî</a:t>
            </a:r>
            <a:r>
              <a:rPr lang="nb-NO" sz="2000" dirty="0"/>
              <a:t>, da ku tu bi </a:t>
            </a:r>
            <a:r>
              <a:rPr lang="nb-NO" sz="2000" dirty="0" err="1"/>
              <a:t>lêkolînê</a:t>
            </a:r>
            <a:r>
              <a:rPr lang="nb-NO" sz="2000" dirty="0"/>
              <a:t> re </a:t>
            </a:r>
            <a:r>
              <a:rPr lang="nb-NO" sz="2000" dirty="0" err="1"/>
              <a:t>nas</a:t>
            </a:r>
            <a:r>
              <a:rPr lang="nb-NO" sz="2000" dirty="0"/>
              <a:t> </a:t>
            </a:r>
            <a:r>
              <a:rPr lang="nb-NO" sz="2000" dirty="0" err="1"/>
              <a:t>bibî</a:t>
            </a:r>
            <a:r>
              <a:rPr lang="nb-NO" sz="2000" dirty="0"/>
              <a:t>.</a:t>
            </a:r>
            <a:endParaRPr lang="en-GB" sz="13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6424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err="1"/>
              <a:t>Agahî</a:t>
            </a:r>
            <a:r>
              <a:rPr lang="nb-NO" sz="2800" dirty="0"/>
              <a:t> </a:t>
            </a:r>
            <a:r>
              <a:rPr lang="nb-NO" sz="2800" dirty="0" err="1"/>
              <a:t>berî</a:t>
            </a:r>
            <a:r>
              <a:rPr lang="nb-NO" sz="2800" dirty="0"/>
              <a:t> ku tu </a:t>
            </a:r>
            <a:r>
              <a:rPr lang="nb-NO" sz="2800" dirty="0" err="1"/>
              <a:t>bersiva</a:t>
            </a:r>
            <a:r>
              <a:rPr lang="nb-NO" sz="2800" dirty="0"/>
              <a:t> </a:t>
            </a:r>
            <a:r>
              <a:rPr lang="nb-NO" sz="2800" dirty="0" err="1"/>
              <a:t>pirsên</a:t>
            </a:r>
            <a:r>
              <a:rPr lang="nb-NO" sz="2800" dirty="0"/>
              <a:t> </a:t>
            </a:r>
            <a:r>
              <a:rPr lang="nb-NO" sz="2800" dirty="0" err="1"/>
              <a:t>lêkolînê</a:t>
            </a:r>
            <a:r>
              <a:rPr lang="nb-NO" sz="2800" dirty="0"/>
              <a:t> </a:t>
            </a:r>
            <a:r>
              <a:rPr lang="nb-NO" sz="2800" dirty="0" err="1"/>
              <a:t>bidî</a:t>
            </a:r>
            <a:endParaRPr lang="nb-NO" sz="28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A_5">
            <a:hlinkClick r:id="" action="ppaction://media"/>
            <a:extLst>
              <a:ext uri="{FF2B5EF4-FFF2-40B4-BE49-F238E27FC236}">
                <a16:creationId xmlns:a16="http://schemas.microsoft.com/office/drawing/2014/main" id="{9A40B77F-457A-FF48-FEE4-6A2F489811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37345" y="5397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</p:spPr>
        <p:txBody>
          <a:bodyPr wrap="square" anchor="ctr">
            <a:normAutofit/>
          </a:bodyPr>
          <a:lstStyle/>
          <a:p>
            <a:br>
              <a:rPr lang="nb-NO" sz="2800" dirty="0"/>
            </a:br>
            <a:r>
              <a:rPr lang="nb-NO" sz="2800" dirty="0"/>
              <a:t>Tu </a:t>
            </a:r>
            <a:r>
              <a:rPr lang="nb-NO" sz="2800" dirty="0" err="1"/>
              <a:t>çawa</a:t>
            </a:r>
            <a:r>
              <a:rPr lang="nb-NO" sz="2800" dirty="0"/>
              <a:t> </a:t>
            </a:r>
            <a:r>
              <a:rPr lang="nb-NO" sz="2800" dirty="0" err="1"/>
              <a:t>bersiva</a:t>
            </a:r>
            <a:r>
              <a:rPr lang="nb-NO" sz="2800" dirty="0"/>
              <a:t> </a:t>
            </a:r>
            <a:r>
              <a:rPr lang="nb-NO" sz="2800" dirty="0" err="1"/>
              <a:t>lêkolînê</a:t>
            </a:r>
            <a:r>
              <a:rPr lang="nb-NO" sz="2800" dirty="0"/>
              <a:t> </a:t>
            </a:r>
            <a:r>
              <a:rPr lang="nb-NO" sz="2800" dirty="0" err="1"/>
              <a:t>didî</a:t>
            </a:r>
            <a:r>
              <a:rPr lang="nb-NO" sz="2800" dirty="0"/>
              <a:t>?</a:t>
            </a:r>
            <a:br>
              <a:rPr lang="nb-NO" sz="2800" dirty="0"/>
            </a:br>
            <a:r>
              <a:rPr lang="nb-NO" sz="2800" dirty="0" err="1"/>
              <a:t>Gavên</a:t>
            </a:r>
            <a:r>
              <a:rPr lang="nb-NO" sz="2800" dirty="0"/>
              <a:t> 1–4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A_6">
            <a:hlinkClick r:id="" action="ppaction://media"/>
            <a:extLst>
              <a:ext uri="{FF2B5EF4-FFF2-40B4-BE49-F238E27FC236}">
                <a16:creationId xmlns:a16="http://schemas.microsoft.com/office/drawing/2014/main" id="{69C14315-71D9-DF0B-DDAB-E4EF2FBC79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1176" y="70655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Gava 1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 err="1"/>
              <a:t>Bigihîje</a:t>
            </a:r>
            <a:r>
              <a:rPr lang="nb-NO" sz="2800" dirty="0"/>
              <a:t> </a:t>
            </a:r>
            <a:r>
              <a:rPr lang="nb-NO" sz="2800" dirty="0" err="1"/>
              <a:t>lêkolînê</a:t>
            </a:r>
            <a:endParaRPr lang="nb-NO" sz="2000" dirty="0"/>
          </a:p>
          <a:p>
            <a:r>
              <a:rPr lang="nb-NO" sz="2000" dirty="0" err="1"/>
              <a:t>Ji</a:t>
            </a:r>
            <a:r>
              <a:rPr lang="nb-NO" sz="2000" dirty="0"/>
              <a:t> bo </a:t>
            </a:r>
            <a:r>
              <a:rPr lang="nb-NO" sz="2000" dirty="0" err="1"/>
              <a:t>beşdarî</a:t>
            </a:r>
            <a:r>
              <a:rPr lang="nb-NO" sz="2000" dirty="0"/>
              <a:t> </a:t>
            </a:r>
            <a:r>
              <a:rPr lang="nb-NO" sz="2000" dirty="0" err="1"/>
              <a:t>lêkolînê</a:t>
            </a:r>
            <a:r>
              <a:rPr lang="nb-NO" sz="2000" dirty="0"/>
              <a:t> </a:t>
            </a:r>
            <a:r>
              <a:rPr lang="nb-NO" sz="2000" dirty="0" err="1"/>
              <a:t>bibî</a:t>
            </a:r>
            <a:r>
              <a:rPr lang="nb-NO" sz="2000" dirty="0"/>
              <a:t>, </a:t>
            </a:r>
            <a:r>
              <a:rPr lang="nb-NO" sz="2000" dirty="0" err="1"/>
              <a:t>divê</a:t>
            </a:r>
            <a:r>
              <a:rPr lang="nb-NO" sz="2000" dirty="0"/>
              <a:t> tu </a:t>
            </a:r>
            <a:r>
              <a:rPr lang="nb-NO" sz="2000" dirty="0" err="1"/>
              <a:t>lînkek</a:t>
            </a:r>
            <a:r>
              <a:rPr lang="nb-NO" sz="2000" dirty="0"/>
              <a:t> </a:t>
            </a:r>
            <a:r>
              <a:rPr lang="nb-NO" sz="2000" dirty="0" err="1"/>
              <a:t>bersivê</a:t>
            </a:r>
            <a:r>
              <a:rPr lang="nb-NO" sz="2000" dirty="0"/>
              <a:t> an koda QR </a:t>
            </a:r>
            <a:r>
              <a:rPr lang="nb-NO" sz="2000" dirty="0" err="1"/>
              <a:t>hebî</a:t>
            </a:r>
            <a:r>
              <a:rPr lang="nb-NO" sz="2000" dirty="0"/>
              <a:t>.</a:t>
            </a:r>
          </a:p>
          <a:p>
            <a:r>
              <a:rPr lang="nb-NO" sz="2000" dirty="0" err="1"/>
              <a:t>Şaredarî</a:t>
            </a:r>
            <a:r>
              <a:rPr lang="nb-NO" sz="2000" dirty="0"/>
              <a:t> </a:t>
            </a:r>
            <a:r>
              <a:rPr lang="nb-NO" sz="2000" dirty="0" err="1"/>
              <a:t>lînkê</a:t>
            </a:r>
            <a:r>
              <a:rPr lang="nb-NO" sz="2000" dirty="0"/>
              <a:t> </a:t>
            </a:r>
            <a:r>
              <a:rPr lang="nb-NO" sz="2000" dirty="0" err="1"/>
              <a:t>bersivê</a:t>
            </a:r>
            <a:r>
              <a:rPr lang="nb-NO" sz="2000" dirty="0"/>
              <a:t> an koda QR </a:t>
            </a:r>
            <a:r>
              <a:rPr lang="nb-NO" sz="2000" dirty="0" err="1"/>
              <a:t>dide</a:t>
            </a:r>
            <a:r>
              <a:rPr lang="nb-NO" sz="2000" dirty="0"/>
              <a:t> te.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A_7">
            <a:hlinkClick r:id="" action="ppaction://media"/>
            <a:extLst>
              <a:ext uri="{FF2B5EF4-FFF2-40B4-BE49-F238E27FC236}">
                <a16:creationId xmlns:a16="http://schemas.microsoft.com/office/drawing/2014/main" id="{59E0C480-2512-002F-F2A3-EB93A31E32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16793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Gava 2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 err="1"/>
              <a:t>Lêkolînê</a:t>
            </a:r>
            <a:r>
              <a:rPr lang="nb-NO" sz="2800" dirty="0"/>
              <a:t> </a:t>
            </a:r>
            <a:r>
              <a:rPr lang="nb-NO" sz="2800" dirty="0" err="1"/>
              <a:t>dest</a:t>
            </a:r>
            <a:r>
              <a:rPr lang="nb-NO" sz="2800" dirty="0"/>
              <a:t> </a:t>
            </a:r>
            <a:r>
              <a:rPr lang="nb-NO" sz="2800" dirty="0" err="1"/>
              <a:t>pê</a:t>
            </a:r>
            <a:r>
              <a:rPr lang="nb-NO" sz="2800" dirty="0"/>
              <a:t> </a:t>
            </a:r>
            <a:r>
              <a:rPr lang="nb-NO" sz="2800" dirty="0" err="1"/>
              <a:t>bike</a:t>
            </a:r>
            <a:endParaRPr lang="nb-NO" sz="2000" dirty="0"/>
          </a:p>
          <a:p>
            <a:r>
              <a:rPr lang="nb-NO" sz="2000" dirty="0" err="1"/>
              <a:t>Lînka</a:t>
            </a:r>
            <a:r>
              <a:rPr lang="nb-NO" sz="2000" dirty="0"/>
              <a:t> </a:t>
            </a:r>
            <a:r>
              <a:rPr lang="nb-NO" sz="2000" dirty="0" err="1"/>
              <a:t>bersivê</a:t>
            </a:r>
            <a:r>
              <a:rPr lang="nb-NO" sz="2000" dirty="0"/>
              <a:t> an koda QR </a:t>
            </a:r>
            <a:r>
              <a:rPr lang="nb-NO" sz="2000" dirty="0" err="1"/>
              <a:t>ya</a:t>
            </a:r>
            <a:r>
              <a:rPr lang="nb-NO" sz="2000" dirty="0"/>
              <a:t> ku </a:t>
            </a:r>
            <a:r>
              <a:rPr lang="nb-NO" sz="2000" dirty="0" err="1"/>
              <a:t>ji</a:t>
            </a:r>
            <a:r>
              <a:rPr lang="nb-NO" sz="2000" dirty="0"/>
              <a:t> </a:t>
            </a:r>
            <a:r>
              <a:rPr lang="nb-NO" sz="2000" dirty="0" err="1"/>
              <a:t>şaredariyê</a:t>
            </a:r>
            <a:r>
              <a:rPr lang="nb-NO" sz="2000" dirty="0"/>
              <a:t> </a:t>
            </a:r>
            <a:r>
              <a:rPr lang="nb-NO" sz="2000" dirty="0" err="1"/>
              <a:t>wergirtî</a:t>
            </a:r>
            <a:r>
              <a:rPr lang="nb-NO" sz="2000" dirty="0"/>
              <a:t> </a:t>
            </a:r>
            <a:r>
              <a:rPr lang="nb-NO" sz="2000" dirty="0" err="1"/>
              <a:t>bikar</a:t>
            </a:r>
            <a:r>
              <a:rPr lang="nb-NO" sz="2000" dirty="0"/>
              <a:t> </a:t>
            </a:r>
            <a:r>
              <a:rPr lang="nb-NO" sz="2000" dirty="0" err="1"/>
              <a:t>bîne</a:t>
            </a:r>
            <a:r>
              <a:rPr lang="nb-NO" sz="2000" dirty="0"/>
              <a:t>.</a:t>
            </a:r>
          </a:p>
          <a:p>
            <a:r>
              <a:rPr lang="nb-NO" sz="2000" dirty="0"/>
              <a:t>Li ser </a:t>
            </a:r>
            <a:r>
              <a:rPr lang="nb-NO" sz="2000" dirty="0" err="1"/>
              <a:t>lînkê</a:t>
            </a:r>
            <a:r>
              <a:rPr lang="nb-NO" sz="2000" dirty="0"/>
              <a:t> </a:t>
            </a:r>
            <a:r>
              <a:rPr lang="nb-NO" sz="2000" dirty="0" err="1"/>
              <a:t>bitikîne</a:t>
            </a:r>
            <a:r>
              <a:rPr lang="nb-NO" sz="2000" dirty="0"/>
              <a:t>, an </a:t>
            </a:r>
            <a:r>
              <a:rPr lang="nb-NO" sz="2000" dirty="0" err="1"/>
              <a:t>jî</a:t>
            </a:r>
            <a:r>
              <a:rPr lang="nb-NO" sz="2000" dirty="0"/>
              <a:t> koda QR </a:t>
            </a:r>
            <a:r>
              <a:rPr lang="nb-NO" sz="2000" dirty="0" err="1"/>
              <a:t>bitikîne</a:t>
            </a:r>
            <a:r>
              <a:rPr lang="nb-NO" sz="2000" dirty="0"/>
              <a:t> an </a:t>
            </a:r>
            <a:r>
              <a:rPr lang="nb-NO" sz="2000" dirty="0" err="1"/>
              <a:t>skan</a:t>
            </a:r>
            <a:r>
              <a:rPr lang="nb-NO" sz="2000" dirty="0"/>
              <a:t> </a:t>
            </a:r>
            <a:r>
              <a:rPr lang="nb-NO" sz="2000" dirty="0" err="1"/>
              <a:t>bike</a:t>
            </a:r>
            <a:r>
              <a:rPr lang="nb-NO" sz="2000" dirty="0"/>
              <a:t>.</a:t>
            </a:r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A_8">
            <a:hlinkClick r:id="" action="ppaction://media"/>
            <a:extLst>
              <a:ext uri="{FF2B5EF4-FFF2-40B4-BE49-F238E27FC236}">
                <a16:creationId xmlns:a16="http://schemas.microsoft.com/office/drawing/2014/main" id="{0B5402F1-B6D4-5C77-50A3-616AA10C77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3028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Gava </a:t>
            </a:r>
            <a:r>
              <a:rPr lang="en-GB" dirty="0"/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 err="1"/>
              <a:t>Zimanekî</a:t>
            </a:r>
            <a:r>
              <a:rPr lang="nb-NO" sz="2800" dirty="0"/>
              <a:t> </a:t>
            </a:r>
            <a:r>
              <a:rPr lang="nb-NO" sz="2800" dirty="0" err="1"/>
              <a:t>hilbijêre</a:t>
            </a:r>
            <a:endParaRPr lang="nb-NO" sz="2800" dirty="0"/>
          </a:p>
          <a:p>
            <a:r>
              <a:rPr lang="nb-NO" sz="2000" dirty="0"/>
              <a:t>Li ser </a:t>
            </a:r>
            <a:r>
              <a:rPr lang="nb-NO" sz="2000" dirty="0" err="1"/>
              <a:t>zimanê</a:t>
            </a:r>
            <a:r>
              <a:rPr lang="nb-NO" sz="2000" dirty="0"/>
              <a:t> ku tu </a:t>
            </a:r>
            <a:r>
              <a:rPr lang="nb-NO" sz="2000" dirty="0" err="1"/>
              <a:t>dixwazî</a:t>
            </a:r>
            <a:r>
              <a:rPr lang="nb-NO" sz="2000" dirty="0"/>
              <a:t> </a:t>
            </a:r>
            <a:r>
              <a:rPr lang="nb-NO" sz="2000" dirty="0" err="1"/>
              <a:t>bitikîne</a:t>
            </a:r>
            <a:r>
              <a:rPr lang="nb-NO" sz="2000" dirty="0"/>
              <a:t>.</a:t>
            </a:r>
          </a:p>
          <a:p>
            <a:r>
              <a:rPr lang="nb-NO" sz="2000" dirty="0"/>
              <a:t>Tu </a:t>
            </a:r>
            <a:r>
              <a:rPr lang="nb-NO" sz="2000" dirty="0" err="1"/>
              <a:t>dikarî</a:t>
            </a:r>
            <a:r>
              <a:rPr lang="nb-NO" sz="2000" dirty="0"/>
              <a:t> di </a:t>
            </a:r>
            <a:r>
              <a:rPr lang="nb-NO" sz="2000" dirty="0" err="1"/>
              <a:t>dema</a:t>
            </a:r>
            <a:r>
              <a:rPr lang="nb-NO" sz="2000" dirty="0"/>
              <a:t> </a:t>
            </a:r>
            <a:r>
              <a:rPr lang="nb-NO" sz="2000" dirty="0" err="1"/>
              <a:t>lêkolînê</a:t>
            </a:r>
            <a:r>
              <a:rPr lang="nb-NO" sz="2000" dirty="0"/>
              <a:t> de </a:t>
            </a:r>
            <a:r>
              <a:rPr lang="nb-NO" sz="2000" dirty="0" err="1"/>
              <a:t>zimanê</a:t>
            </a:r>
            <a:r>
              <a:rPr lang="nb-NO" sz="2000" dirty="0"/>
              <a:t> </a:t>
            </a:r>
            <a:r>
              <a:rPr lang="nb-NO" sz="2000" dirty="0" err="1"/>
              <a:t>xwe</a:t>
            </a:r>
            <a:r>
              <a:rPr lang="nb-NO" sz="2000" dirty="0"/>
              <a:t> </a:t>
            </a:r>
            <a:r>
              <a:rPr lang="nb-NO" sz="2000" dirty="0" err="1"/>
              <a:t>biguherînî</a:t>
            </a:r>
            <a:r>
              <a:rPr lang="nb-NO" sz="2000" dirty="0"/>
              <a:t>.</a:t>
            </a:r>
          </a:p>
          <a:p>
            <a:endParaRPr lang="nb-NO" sz="2000" dirty="0"/>
          </a:p>
          <a:p>
            <a:r>
              <a:rPr lang="nb-NO" sz="2000" dirty="0" err="1"/>
              <a:t>Paşê</a:t>
            </a:r>
            <a:r>
              <a:rPr lang="nb-NO" sz="2000" dirty="0"/>
              <a:t> «</a:t>
            </a:r>
            <a:r>
              <a:rPr lang="nb-NO" sz="2000" dirty="0" err="1"/>
              <a:t>Piştî</a:t>
            </a:r>
            <a:r>
              <a:rPr lang="nb-NO" sz="2000" dirty="0"/>
              <a:t>» </a:t>
            </a:r>
            <a:r>
              <a:rPr lang="nb-NO" sz="2000" dirty="0" err="1"/>
              <a:t>hilbijêre</a:t>
            </a:r>
            <a:r>
              <a:rPr lang="nb-NO" sz="2000" dirty="0"/>
              <a:t>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A_9">
            <a:hlinkClick r:id="" action="ppaction://media"/>
            <a:extLst>
              <a:ext uri="{FF2B5EF4-FFF2-40B4-BE49-F238E27FC236}">
                <a16:creationId xmlns:a16="http://schemas.microsoft.com/office/drawing/2014/main" id="{552A42B3-A47A-287B-E2AE-73637F3882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61156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Gava </a:t>
            </a:r>
            <a:r>
              <a:rPr lang="en-GB" dirty="0"/>
              <a:t>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 err="1"/>
              <a:t>Bersiva</a:t>
            </a:r>
            <a:r>
              <a:rPr lang="nb-NO" sz="2800" dirty="0"/>
              <a:t> </a:t>
            </a:r>
            <a:r>
              <a:rPr lang="nb-NO" sz="2800" dirty="0" err="1"/>
              <a:t>pirsan</a:t>
            </a:r>
            <a:r>
              <a:rPr lang="nb-NO" sz="2800" dirty="0"/>
              <a:t> bide</a:t>
            </a:r>
          </a:p>
          <a:p>
            <a:pPr marL="0" indent="0">
              <a:buNone/>
            </a:pPr>
            <a:endParaRPr lang="en-GB" dirty="0"/>
          </a:p>
          <a:p>
            <a:r>
              <a:rPr lang="nb-NO" sz="2000" dirty="0" err="1"/>
              <a:t>Pirsê</a:t>
            </a:r>
            <a:r>
              <a:rPr lang="nb-NO" sz="2000" dirty="0"/>
              <a:t> </a:t>
            </a:r>
            <a:r>
              <a:rPr lang="nb-NO" sz="2000" dirty="0" err="1"/>
              <a:t>bixwîne</a:t>
            </a:r>
            <a:r>
              <a:rPr lang="nb-NO" sz="2000" dirty="0"/>
              <a:t>.</a:t>
            </a:r>
          </a:p>
          <a:p>
            <a:r>
              <a:rPr lang="nb-NO" sz="2000" dirty="0"/>
              <a:t>Li ser </a:t>
            </a:r>
            <a:r>
              <a:rPr lang="nb-NO" sz="2000" dirty="0" err="1"/>
              <a:t>vê</a:t>
            </a:r>
            <a:r>
              <a:rPr lang="nb-NO" sz="2000" dirty="0"/>
              <a:t> </a:t>
            </a:r>
            <a:r>
              <a:rPr lang="nb-NO" sz="2000" dirty="0" err="1"/>
              <a:t>nîşanê</a:t>
            </a:r>
            <a:r>
              <a:rPr lang="nb-NO" sz="2000" dirty="0"/>
              <a:t> </a:t>
            </a:r>
            <a:r>
              <a:rPr lang="nb-NO" sz="2000" dirty="0" err="1"/>
              <a:t>bitikîne</a:t>
            </a:r>
            <a:r>
              <a:rPr lang="nb-NO" sz="2000" dirty="0"/>
              <a:t> 🎧 da ku pirs û </a:t>
            </a:r>
            <a:r>
              <a:rPr lang="nb-NO" sz="2000" dirty="0" err="1"/>
              <a:t>bersivên</a:t>
            </a:r>
            <a:r>
              <a:rPr lang="nb-NO" sz="2000" dirty="0"/>
              <a:t> </a:t>
            </a:r>
            <a:r>
              <a:rPr lang="nb-NO" sz="2000" dirty="0" err="1"/>
              <a:t>wê</a:t>
            </a:r>
            <a:r>
              <a:rPr lang="nb-NO" sz="2000" dirty="0"/>
              <a:t> </a:t>
            </a:r>
            <a:r>
              <a:rPr lang="nb-NO" sz="2000" dirty="0" err="1"/>
              <a:t>bibihîzî</a:t>
            </a:r>
            <a:r>
              <a:rPr lang="nb-NO" sz="2000" dirty="0"/>
              <a:t>.</a:t>
            </a:r>
          </a:p>
          <a:p>
            <a:r>
              <a:rPr lang="nb-NO" sz="2000" dirty="0" err="1"/>
              <a:t>Bersiva</a:t>
            </a:r>
            <a:r>
              <a:rPr lang="nb-NO" sz="2000" dirty="0"/>
              <a:t> </a:t>
            </a:r>
            <a:r>
              <a:rPr lang="nb-NO" sz="2000" dirty="0" err="1"/>
              <a:t>xwe</a:t>
            </a:r>
            <a:r>
              <a:rPr lang="nb-NO" sz="2000" dirty="0"/>
              <a:t> </a:t>
            </a:r>
            <a:r>
              <a:rPr lang="nb-NO" sz="2000" dirty="0" err="1"/>
              <a:t>binivîse</a:t>
            </a:r>
            <a:r>
              <a:rPr lang="nb-NO" sz="2000" dirty="0"/>
              <a:t> an </a:t>
            </a:r>
            <a:r>
              <a:rPr lang="nb-NO" sz="2000" dirty="0" err="1"/>
              <a:t>hilbijêre</a:t>
            </a:r>
            <a:r>
              <a:rPr lang="nb-NO" sz="2000" dirty="0"/>
              <a:t>.</a:t>
            </a:r>
          </a:p>
          <a:p>
            <a:r>
              <a:rPr lang="nb-NO" sz="2000" dirty="0" err="1"/>
              <a:t>Paşê</a:t>
            </a:r>
            <a:r>
              <a:rPr lang="nb-NO" sz="2000" dirty="0"/>
              <a:t> «</a:t>
            </a:r>
            <a:r>
              <a:rPr lang="nb-NO" sz="2000" dirty="0" err="1"/>
              <a:t>Piştî</a:t>
            </a:r>
            <a:r>
              <a:rPr lang="nb-NO" sz="2000" dirty="0"/>
              <a:t>» </a:t>
            </a:r>
            <a:r>
              <a:rPr lang="nb-NO" sz="2000" dirty="0" err="1"/>
              <a:t>hilbijêre</a:t>
            </a:r>
            <a:r>
              <a:rPr lang="nb-NO" sz="2000" dirty="0"/>
              <a:t>.</a:t>
            </a:r>
            <a:endParaRPr lang="en-GB" dirty="0"/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63128" y="2589057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A_10">
            <a:hlinkClick r:id="" action="ppaction://media"/>
            <a:extLst>
              <a:ext uri="{FF2B5EF4-FFF2-40B4-BE49-F238E27FC236}">
                <a16:creationId xmlns:a16="http://schemas.microsoft.com/office/drawing/2014/main" id="{B5BBC140-1CFC-B287-6C72-E280253EAF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04472" y="36785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689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Spas ji bo ku tu beşdar dibî.</a:t>
            </a:r>
            <a:endParaRPr lang="nb-NO" dirty="0"/>
          </a:p>
        </p:txBody>
      </p:sp>
      <p:pic>
        <p:nvPicPr>
          <p:cNvPr id="2" name="A_11">
            <a:hlinkClick r:id="" action="ppaction://media"/>
            <a:extLst>
              <a:ext uri="{FF2B5EF4-FFF2-40B4-BE49-F238E27FC236}">
                <a16:creationId xmlns:a16="http://schemas.microsoft.com/office/drawing/2014/main" id="{97CAE75E-93BB-3ADF-E39C-67AC9DDF94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16370" y="4855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799F2F-C9D4-45C3-8FE7-CB2BFB113344}"/>
</file>

<file path=customXml/itemProps2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4a59805d-339a-4d36-9600-46a41f3f8472"/>
  </ds:schemaRefs>
</ds:datastoreItem>
</file>

<file path=customXml/itemProps3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5497</TotalTime>
  <Words>356</Words>
  <Application>Microsoft Macintosh PowerPoint</Application>
  <PresentationFormat>Widescreen</PresentationFormat>
  <Paragraphs>46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  Lêkolîna neteweyî ya bikarhêneran ji bo beşdarên perwerdehiya Norwêcî, zanîna civakê û bernameya entegrasyonê </vt:lpstr>
      <vt:lpstr>Mijarên di lêkolînê de</vt:lpstr>
      <vt:lpstr>Çima divê tu beşdar bibî?</vt:lpstr>
      <vt:lpstr>Derbarê lêkolîna neteweyî ya bikarhêneran</vt:lpstr>
      <vt:lpstr>PowerPoint-presentasjon</vt:lpstr>
      <vt:lpstr> Tu çawa bersiva lêkolînê didî? Gavên 1–4  </vt:lpstr>
      <vt:lpstr>Gava 1</vt:lpstr>
      <vt:lpstr>Gava 2</vt:lpstr>
      <vt:lpstr>Gava 3</vt:lpstr>
      <vt:lpstr>Gava 4</vt:lpstr>
      <vt:lpstr>Spas ji bo ku tu beşdar dibî.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12</cp:revision>
  <dcterms:created xsi:type="dcterms:W3CDTF">2017-12-04T13:43:15Z</dcterms:created>
  <dcterms:modified xsi:type="dcterms:W3CDTF">2026-08-31T08:18:19Z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