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6E0AEE-82FB-48C6-97E0-85BB9D8A1AE6}" v="1462" dt="2026-08-30T22:46:22.8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92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4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eb Stephen Duop" userId="8da2fd5769d97e5c" providerId="LiveId" clId="{D2A48C91-F8A6-4C05-A83F-62DEEBA84551}"/>
    <pc:docChg chg="undo custSel modSld">
      <pc:chgData name="Lieb Stephen Duop" userId="8da2fd5769d97e5c" providerId="LiveId" clId="{D2A48C91-F8A6-4C05-A83F-62DEEBA84551}" dt="2026-08-31T06:11:56.515" v="3722" actId="20577"/>
      <pc:docMkLst>
        <pc:docMk/>
      </pc:docMkLst>
      <pc:sldChg chg="modSp mod">
        <pc:chgData name="Lieb Stephen Duop" userId="8da2fd5769d97e5c" providerId="LiveId" clId="{D2A48C91-F8A6-4C05-A83F-62DEEBA84551}" dt="2026-08-30T22:40:29.200" v="3525"/>
        <pc:sldMkLst>
          <pc:docMk/>
          <pc:sldMk cId="346920719" sldId="256"/>
        </pc:sldMkLst>
        <pc:spChg chg="mod">
          <ac:chgData name="Lieb Stephen Duop" userId="8da2fd5769d97e5c" providerId="LiveId" clId="{D2A48C91-F8A6-4C05-A83F-62DEEBA84551}" dt="2026-08-30T22:40:29.200" v="3525"/>
          <ac:spMkLst>
            <pc:docMk/>
            <pc:sldMk cId="346920719" sldId="256"/>
            <ac:spMk id="2" creationId="{5A0CF401-1027-4CC7-9657-26F8D6D97B5B}"/>
          </ac:spMkLst>
        </pc:spChg>
      </pc:sldChg>
      <pc:sldChg chg="modSp mod">
        <pc:chgData name="Lieb Stephen Duop" userId="8da2fd5769d97e5c" providerId="LiveId" clId="{D2A48C91-F8A6-4C05-A83F-62DEEBA84551}" dt="2026-08-30T22:42:00.488" v="3588" actId="20577"/>
        <pc:sldMkLst>
          <pc:docMk/>
          <pc:sldMk cId="1083337050" sldId="258"/>
        </pc:sldMkLst>
        <pc:spChg chg="mod">
          <ac:chgData name="Lieb Stephen Duop" userId="8da2fd5769d97e5c" providerId="LiveId" clId="{D2A48C91-F8A6-4C05-A83F-62DEEBA84551}" dt="2026-08-30T22:42:00.488" v="3588" actId="20577"/>
          <ac:spMkLst>
            <pc:docMk/>
            <pc:sldMk cId="1083337050" sldId="258"/>
            <ac:spMk id="3" creationId="{71F8D649-9133-4463-9774-2913D0A7807E}"/>
          </ac:spMkLst>
        </pc:spChg>
      </pc:sldChg>
      <pc:sldChg chg="modSp mod">
        <pc:chgData name="Lieb Stephen Duop" userId="8da2fd5769d97e5c" providerId="LiveId" clId="{D2A48C91-F8A6-4C05-A83F-62DEEBA84551}" dt="2026-08-30T22:44:30.633" v="3702"/>
        <pc:sldMkLst>
          <pc:docMk/>
          <pc:sldMk cId="483786540" sldId="262"/>
        </pc:sldMkLst>
        <pc:spChg chg="mod">
          <ac:chgData name="Lieb Stephen Duop" userId="8da2fd5769d97e5c" providerId="LiveId" clId="{D2A48C91-F8A6-4C05-A83F-62DEEBA84551}" dt="2026-08-30T22:44:30.633" v="3702"/>
          <ac:spMkLst>
            <pc:docMk/>
            <pc:sldMk cId="483786540" sldId="262"/>
            <ac:spMk id="3" creationId="{EFF41E49-8061-469F-B443-EA9CE934A99A}"/>
          </ac:spMkLst>
        </pc:spChg>
      </pc:sldChg>
      <pc:sldChg chg="modSp mod">
        <pc:chgData name="Lieb Stephen Duop" userId="8da2fd5769d97e5c" providerId="LiveId" clId="{D2A48C91-F8A6-4C05-A83F-62DEEBA84551}" dt="2026-08-30T22:43:52.537" v="3687"/>
        <pc:sldMkLst>
          <pc:docMk/>
          <pc:sldMk cId="2844277903" sldId="264"/>
        </pc:sldMkLst>
        <pc:spChg chg="mod">
          <ac:chgData name="Lieb Stephen Duop" userId="8da2fd5769d97e5c" providerId="LiveId" clId="{D2A48C91-F8A6-4C05-A83F-62DEEBA84551}" dt="2026-08-30T21:59:22.224" v="505"/>
          <ac:spMkLst>
            <pc:docMk/>
            <pc:sldMk cId="2844277903" sldId="264"/>
            <ac:spMk id="2" creationId="{B5E73653-C780-9E1B-406C-F26F680BF1EB}"/>
          </ac:spMkLst>
        </pc:spChg>
        <pc:spChg chg="mod">
          <ac:chgData name="Lieb Stephen Duop" userId="8da2fd5769d97e5c" providerId="LiveId" clId="{D2A48C91-F8A6-4C05-A83F-62DEEBA84551}" dt="2026-08-30T22:43:52.537" v="3687"/>
          <ac:spMkLst>
            <pc:docMk/>
            <pc:sldMk cId="2844277903" sldId="264"/>
            <ac:spMk id="3" creationId="{D00570A5-0141-4E98-943D-BA4AF424769C}"/>
          </ac:spMkLst>
        </pc:spChg>
      </pc:sldChg>
      <pc:sldChg chg="modSp mod">
        <pc:chgData name="Lieb Stephen Duop" userId="8da2fd5769d97e5c" providerId="LiveId" clId="{D2A48C91-F8A6-4C05-A83F-62DEEBA84551}" dt="2026-08-30T22:45:13.473" v="3709"/>
        <pc:sldMkLst>
          <pc:docMk/>
          <pc:sldMk cId="2822727593" sldId="274"/>
        </pc:sldMkLst>
        <pc:spChg chg="mod">
          <ac:chgData name="Lieb Stephen Duop" userId="8da2fd5769d97e5c" providerId="LiveId" clId="{D2A48C91-F8A6-4C05-A83F-62DEEBA84551}" dt="2026-08-30T22:11:57.299" v="1440"/>
          <ac:spMkLst>
            <pc:docMk/>
            <pc:sldMk cId="2822727593" sldId="274"/>
            <ac:spMk id="2" creationId="{9B0EB99E-9141-5D86-EE89-6B292F3E233A}"/>
          </ac:spMkLst>
        </pc:spChg>
        <pc:spChg chg="mod">
          <ac:chgData name="Lieb Stephen Duop" userId="8da2fd5769d97e5c" providerId="LiveId" clId="{D2A48C91-F8A6-4C05-A83F-62DEEBA84551}" dt="2026-08-30T22:45:13.473" v="3709"/>
          <ac:spMkLst>
            <pc:docMk/>
            <pc:sldMk cId="2822727593" sldId="274"/>
            <ac:spMk id="3" creationId="{AF811FED-9E49-056E-F37C-49136F909A0C}"/>
          </ac:spMkLst>
        </pc:spChg>
      </pc:sldChg>
      <pc:sldChg chg="modSp mod modAnim">
        <pc:chgData name="Lieb Stephen Duop" userId="8da2fd5769d97e5c" providerId="LiveId" clId="{D2A48C91-F8A6-4C05-A83F-62DEEBA84551}" dt="2026-08-30T22:35:48.649" v="3400"/>
        <pc:sldMkLst>
          <pc:docMk/>
          <pc:sldMk cId="978653893" sldId="275"/>
        </pc:sldMkLst>
        <pc:spChg chg="mod">
          <ac:chgData name="Lieb Stephen Duop" userId="8da2fd5769d97e5c" providerId="LiveId" clId="{D2A48C91-F8A6-4C05-A83F-62DEEBA84551}" dt="2026-08-30T22:31:22.938" v="3063"/>
          <ac:spMkLst>
            <pc:docMk/>
            <pc:sldMk cId="978653893" sldId="275"/>
            <ac:spMk id="2" creationId="{EF1F9086-285F-90C2-9223-1D3204490D86}"/>
          </ac:spMkLst>
        </pc:spChg>
        <pc:spChg chg="mod">
          <ac:chgData name="Lieb Stephen Duop" userId="8da2fd5769d97e5c" providerId="LiveId" clId="{D2A48C91-F8A6-4C05-A83F-62DEEBA84551}" dt="2026-08-30T22:35:48.649" v="3400"/>
          <ac:spMkLst>
            <pc:docMk/>
            <pc:sldMk cId="978653893" sldId="275"/>
            <ac:spMk id="3" creationId="{F318D097-1227-01F8-AFBE-85B1091F7EBA}"/>
          </ac:spMkLst>
        </pc:spChg>
        <pc:picChg chg="mod">
          <ac:chgData name="Lieb Stephen Duop" userId="8da2fd5769d97e5c" providerId="LiveId" clId="{D2A48C91-F8A6-4C05-A83F-62DEEBA84551}" dt="2026-08-30T22:33:47.401" v="3183" actId="1076"/>
          <ac:picMkLst>
            <pc:docMk/>
            <pc:sldMk cId="978653893" sldId="275"/>
            <ac:picMk id="4" creationId="{4989C075-A52A-5057-259A-FDDBA66D4821}"/>
          </ac:picMkLst>
        </pc:picChg>
      </pc:sldChg>
      <pc:sldChg chg="modSp mod">
        <pc:chgData name="Lieb Stephen Duop" userId="8da2fd5769d97e5c" providerId="LiveId" clId="{D2A48C91-F8A6-4C05-A83F-62DEEBA84551}" dt="2026-08-30T22:30:58.583" v="3051"/>
        <pc:sldMkLst>
          <pc:docMk/>
          <pc:sldMk cId="3181464498" sldId="277"/>
        </pc:sldMkLst>
        <pc:spChg chg="mod">
          <ac:chgData name="Lieb Stephen Duop" userId="8da2fd5769d97e5c" providerId="LiveId" clId="{D2A48C91-F8A6-4C05-A83F-62DEEBA84551}" dt="2026-08-30T22:21:05.413" v="2092"/>
          <ac:spMkLst>
            <pc:docMk/>
            <pc:sldMk cId="3181464498" sldId="277"/>
            <ac:spMk id="2" creationId="{F2F627DB-318A-AF90-B7A8-90798455D3A7}"/>
          </ac:spMkLst>
        </pc:spChg>
        <pc:spChg chg="mod">
          <ac:chgData name="Lieb Stephen Duop" userId="8da2fd5769d97e5c" providerId="LiveId" clId="{D2A48C91-F8A6-4C05-A83F-62DEEBA84551}" dt="2026-08-30T22:30:58.583" v="3051"/>
          <ac:spMkLst>
            <pc:docMk/>
            <pc:sldMk cId="3181464498" sldId="277"/>
            <ac:spMk id="3" creationId="{04A7E31B-DE50-7FF7-36F1-144D5270A4D2}"/>
          </ac:spMkLst>
        </pc:spChg>
      </pc:sldChg>
      <pc:sldChg chg="modSp mod">
        <pc:chgData name="Lieb Stephen Duop" userId="8da2fd5769d97e5c" providerId="LiveId" clId="{D2A48C91-F8A6-4C05-A83F-62DEEBA84551}" dt="2026-08-30T22:46:22.800" v="3717"/>
        <pc:sldMkLst>
          <pc:docMk/>
          <pc:sldMk cId="3984862011" sldId="278"/>
        </pc:sldMkLst>
        <pc:spChg chg="mod">
          <ac:chgData name="Lieb Stephen Duop" userId="8da2fd5769d97e5c" providerId="LiveId" clId="{D2A48C91-F8A6-4C05-A83F-62DEEBA84551}" dt="2026-08-30T22:26:35.036" v="2667"/>
          <ac:spMkLst>
            <pc:docMk/>
            <pc:sldMk cId="3984862011" sldId="278"/>
            <ac:spMk id="2" creationId="{44146469-CD1B-82DA-5DB1-345D48F9C48B}"/>
          </ac:spMkLst>
        </pc:spChg>
        <pc:spChg chg="mod">
          <ac:chgData name="Lieb Stephen Duop" userId="8da2fd5769d97e5c" providerId="LiveId" clId="{D2A48C91-F8A6-4C05-A83F-62DEEBA84551}" dt="2026-08-30T22:46:22.800" v="3717"/>
          <ac:spMkLst>
            <pc:docMk/>
            <pc:sldMk cId="3984862011" sldId="278"/>
            <ac:spMk id="3" creationId="{8ED948B3-7259-510C-5CEB-706301BF1B51}"/>
          </ac:spMkLst>
        </pc:spChg>
      </pc:sldChg>
      <pc:sldChg chg="modSp mod">
        <pc:chgData name="Lieb Stephen Duop" userId="8da2fd5769d97e5c" providerId="LiveId" clId="{D2A48C91-F8A6-4C05-A83F-62DEEBA84551}" dt="2026-08-30T22:42:50.112" v="3596"/>
        <pc:sldMkLst>
          <pc:docMk/>
          <pc:sldMk cId="3880395651" sldId="279"/>
        </pc:sldMkLst>
        <pc:spChg chg="mod">
          <ac:chgData name="Lieb Stephen Duop" userId="8da2fd5769d97e5c" providerId="LiveId" clId="{D2A48C91-F8A6-4C05-A83F-62DEEBA84551}" dt="2026-08-30T22:42:50.112" v="3596"/>
          <ac:spMkLst>
            <pc:docMk/>
            <pc:sldMk cId="3880395651" sldId="279"/>
            <ac:spMk id="3" creationId="{94075F02-5B5A-CE7D-704F-FA59A8302673}"/>
          </ac:spMkLst>
        </pc:spChg>
      </pc:sldChg>
      <pc:sldChg chg="modSp mod">
        <pc:chgData name="Lieb Stephen Duop" userId="8da2fd5769d97e5c" providerId="LiveId" clId="{D2A48C91-F8A6-4C05-A83F-62DEEBA84551}" dt="2026-08-31T06:11:56.515" v="3722" actId="20577"/>
        <pc:sldMkLst>
          <pc:docMk/>
          <pc:sldMk cId="3460844019" sldId="285"/>
        </pc:sldMkLst>
        <pc:spChg chg="mod">
          <ac:chgData name="Lieb Stephen Duop" userId="8da2fd5769d97e5c" providerId="LiveId" clId="{D2A48C91-F8A6-4C05-A83F-62DEEBA84551}" dt="2026-08-31T06:11:56.515" v="3722" actId="20577"/>
          <ac:spMkLst>
            <pc:docMk/>
            <pc:sldMk cId="3460844019" sldId="285"/>
            <ac:spMk id="4" creationId="{30220111-2169-65DC-17EF-64B96E3376D9}"/>
          </ac:spMkLst>
        </pc:spChg>
      </pc:sldChg>
      <pc:sldChg chg="modSp mod">
        <pc:chgData name="Lieb Stephen Duop" userId="8da2fd5769d97e5c" providerId="LiveId" clId="{D2A48C91-F8A6-4C05-A83F-62DEEBA84551}" dt="2026-08-30T22:38:06.571" v="3496" actId="108"/>
        <pc:sldMkLst>
          <pc:docMk/>
          <pc:sldMk cId="1342948340" sldId="287"/>
        </pc:sldMkLst>
        <pc:spChg chg="mod">
          <ac:chgData name="Lieb Stephen Duop" userId="8da2fd5769d97e5c" providerId="LiveId" clId="{D2A48C91-F8A6-4C05-A83F-62DEEBA84551}" dt="2026-08-30T22:38:06.571" v="3496" actId="108"/>
          <ac:spMkLst>
            <pc:docMk/>
            <pc:sldMk cId="1342948340" sldId="287"/>
            <ac:spMk id="10" creationId="{766C39DE-61A8-DDED-F51A-8633A2EC68C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20.09.2026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20.09.2026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20.09.2026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en-US" dirty="0" err="1"/>
              <a:t>Thiecni</a:t>
            </a:r>
            <a:r>
              <a:rPr lang="en-US" dirty="0"/>
              <a:t> </a:t>
            </a:r>
            <a:r>
              <a:rPr lang="nus-Latn-SS" dirty="0"/>
              <a:t>wec kɛɛliw ti wä kä nɛy tin ŋieeckɛ kɛ Thok Ji̱ Norway, ŋi̱i̱c kɛ ta̱a̱ ciɛŋni nath kɛnɛ puɔrgra̱m lua̱k ta̱a̱ ciɛɛŋä rɛy wec</a:t>
            </a: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nus-Latn-SS" sz="1800" dirty="0">
                <a:solidFill>
                  <a:schemeClr val="tx1"/>
                </a:solidFill>
              </a:rPr>
              <a:t>Min bi nɛy tin ka̱nkɛ jɛ bo̱th</a:t>
            </a:r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NUS01">
            <a:hlinkClick r:id="" action="ppaction://media"/>
            <a:extLst>
              <a:ext uri="{FF2B5EF4-FFF2-40B4-BE49-F238E27FC236}">
                <a16:creationId xmlns:a16="http://schemas.microsoft.com/office/drawing/2014/main" id="{5A1D3CE2-71D3-08E6-806B-7B1F055FA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20837" y="6378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" dirty="0"/>
              <a:t>Tin te rɛy thiecni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us-Latn-SS" sz="2400" dirty="0"/>
              <a:t>Ji̱n bi thiecni loc kɛ min caari kɛ kui̱kä</a:t>
            </a:r>
            <a:r>
              <a:rPr lang="nb-NO" sz="2400" dirty="0"/>
              <a:t>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</a:t>
            </a:r>
            <a:r>
              <a:rPr lang="nus-Latn-SS" sz="2000" dirty="0"/>
              <a:t>Ŋi̱i̱c thuɔ̱k Ji̱ Norway</a:t>
            </a: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</a:t>
            </a:r>
            <a:r>
              <a:rPr lang="nus-Latn-SS" sz="2000" dirty="0"/>
              <a:t>Puɔrgra̱m lua̱k ta̱a̱ ciɛɛŋä rɛy wec</a:t>
            </a: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us-Latn-SS" sz="2000" dirty="0"/>
              <a:t>Tëëkɛ luɔɔc thiecni ti ŋuan ti </a:t>
            </a:r>
            <a:r>
              <a:rPr lang="nus-Latn-SS" sz="2000"/>
              <a:t>ca luay </a:t>
            </a:r>
            <a:r>
              <a:rPr lang="nus-Latn-SS" sz="2000" dirty="0"/>
              <a:t>ti bi kuany thi̱n</a:t>
            </a: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763" y="2084400"/>
            <a:ext cx="4078669" cy="2711535"/>
          </a:xfrm>
          <a:prstGeom prst="rect">
            <a:avLst/>
          </a:prstGeom>
        </p:spPr>
      </p:pic>
      <p:pic>
        <p:nvPicPr>
          <p:cNvPr id="5" name="NUS02">
            <a:hlinkClick r:id="" action="ppaction://media"/>
            <a:extLst>
              <a:ext uri="{FF2B5EF4-FFF2-40B4-BE49-F238E27FC236}">
                <a16:creationId xmlns:a16="http://schemas.microsoft.com/office/drawing/2014/main" id="{F8B16F47-4825-2493-3D13-92AFEB2047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66297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" noProof="0" dirty="0"/>
              <a:t>Ɛŋu </a:t>
            </a:r>
            <a:r>
              <a:rPr lang="nus-Latn-SS" noProof="0" dirty="0"/>
              <a:t>mi bi dhil lätni jɛ</a:t>
            </a:r>
            <a:r>
              <a:rPr lang="nb-NO" noProof="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/>
          </a:bodyPr>
          <a:lstStyle/>
          <a:p>
            <a:pPr marL="356235" indent="-356235">
              <a:spcAft>
                <a:spcPts val="600"/>
              </a:spcAft>
            </a:pPr>
            <a:r>
              <a:rPr lang="nus-Latn-SS" sz="2000" dirty="0">
                <a:ea typeface="Tahoma"/>
                <a:cs typeface="Tahoma"/>
              </a:rPr>
              <a:t>Go̱r nɛy ŋäc kä min caari kɛ kui̱ ŋi̱i̱cä, kɛ ɣöö ba puɔrgra̱m kulɛ jakä wä nhiam</a:t>
            </a:r>
            <a:endParaRPr lang="nb-NO" sz="2000" dirty="0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nus-Latn-SS" sz="2000" dirty="0"/>
              <a:t>Ɛn kumɛ bɛ cu tekɛ ŋäc kä ta̱a̱ in ci jekni jɛ</a:t>
            </a:r>
            <a:endParaRPr lang="nb-NO" sz="2000" dirty="0"/>
          </a:p>
          <a:p>
            <a:pPr>
              <a:spcAft>
                <a:spcPts val="600"/>
              </a:spcAft>
            </a:pPr>
            <a:r>
              <a:rPr lang="" sz="2000" dirty="0"/>
              <a:t>Ɛn </a:t>
            </a:r>
            <a:r>
              <a:rPr lang="nus-Latn-SS" sz="2000" dirty="0"/>
              <a:t>kumɛ derɛ puɔrgra̱m ŋi̱i̱cä mi gɔaa ɛlɔ̱ŋ nööŋ mi leny mi wen</a:t>
            </a: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NUS03">
            <a:hlinkClick r:id="" action="ppaction://media"/>
            <a:extLst>
              <a:ext uri="{FF2B5EF4-FFF2-40B4-BE49-F238E27FC236}">
                <a16:creationId xmlns:a16="http://schemas.microsoft.com/office/drawing/2014/main" id="{CFA73038-B443-9738-EFD2-D62001F01E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68512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us-Latn-SS" noProof="0" dirty="0"/>
              <a:t>Lääri kɛ kui̱ thiecni wec kɛɛliw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nus-Latn-SS" sz="2000" dirty="0"/>
              <a:t>/Ca ciötdu nyoth kä /ca ji̱ kuk lätnidɛ</a:t>
            </a:r>
            <a:endParaRPr lang="nb-NO" sz="2000" dirty="0"/>
          </a:p>
          <a:p>
            <a:r>
              <a:rPr lang="nus-Latn-SS" sz="2000" dirty="0"/>
              <a:t>Kɛn thiecni ti̱ti̱ naŋkɛ digiɛɛkni ti 20-40 kɛ luɔ̱c thiecni</a:t>
            </a:r>
            <a:r>
              <a:rPr lang="nb-NO" sz="2000" dirty="0"/>
              <a:t> </a:t>
            </a:r>
          </a:p>
          <a:p>
            <a:r>
              <a:rPr lang="" sz="2000" dirty="0"/>
              <a:t>Ca ka̱m</a:t>
            </a:r>
            <a:r>
              <a:rPr lang="nus-Latn-SS" sz="2000" dirty="0"/>
              <a:t> </a:t>
            </a:r>
            <a:r>
              <a:rPr lang="" sz="2000" dirty="0"/>
              <a:t>raar kɛ thuk </a:t>
            </a:r>
            <a:r>
              <a:rPr lang="nus-Latn-SS" sz="2000" dirty="0"/>
              <a:t>ti ŋuan kä gɔ̱a̱rkɛ kɛnɛ jɔwdɛ</a:t>
            </a:r>
            <a:endParaRPr lang="nb-NO" sz="2000" dirty="0"/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NUS04">
            <a:hlinkClick r:id="" action="ppaction://media"/>
            <a:extLst>
              <a:ext uri="{FF2B5EF4-FFF2-40B4-BE49-F238E27FC236}">
                <a16:creationId xmlns:a16="http://schemas.microsoft.com/office/drawing/2014/main" id="{0F9AB1BA-3BBD-F742-49F6-D1835D3E5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4057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" sz="2000" dirty="0"/>
              <a:t>Jin bi thiecni diaal yi̱k</a:t>
            </a:r>
            <a:r>
              <a:rPr lang="nus-Latn-SS" sz="2000" dirty="0"/>
              <a:t> la̱t</a:t>
            </a:r>
            <a:r>
              <a:rPr lang="nb-NO" sz="2000" dirty="0"/>
              <a:t>, </a:t>
            </a:r>
            <a:r>
              <a:rPr lang="" sz="2000" dirty="0"/>
              <a:t>du</a:t>
            </a:r>
            <a:r>
              <a:rPr lang="nus-Latn-SS" sz="2000" dirty="0"/>
              <a:t>undɛ</a:t>
            </a:r>
            <a:r>
              <a:rPr lang="" sz="2000" dirty="0"/>
              <a:t> ɣöö deri </a:t>
            </a:r>
            <a:r>
              <a:rPr lang="nb-NO" sz="2000" dirty="0"/>
              <a:t>“</a:t>
            </a:r>
            <a:r>
              <a:rPr lang="" sz="2000" dirty="0"/>
              <a:t>ku</a:t>
            </a:r>
            <a:r>
              <a:rPr lang="nus-Latn-SS" sz="2000" dirty="0"/>
              <a:t>ecä jɛ</a:t>
            </a:r>
            <a:r>
              <a:rPr lang="nb-NO" sz="2000" dirty="0"/>
              <a:t>”</a:t>
            </a:r>
            <a:r>
              <a:rPr lang="" sz="2000" dirty="0"/>
              <a:t> mɛk k</a:t>
            </a:r>
            <a:r>
              <a:rPr lang="nus-Latn-SS" sz="2000" dirty="0"/>
              <a:t>iɛ </a:t>
            </a:r>
            <a:r>
              <a:rPr lang="nb-NO" sz="2000" dirty="0"/>
              <a:t>“</a:t>
            </a:r>
            <a:r>
              <a:rPr lang="nus-Latn-SS" sz="2000" dirty="0"/>
              <a:t>/cienɛ bi loc</a:t>
            </a:r>
            <a:r>
              <a:rPr lang="nb-NO" sz="2000" dirty="0"/>
              <a:t>”</a:t>
            </a:r>
          </a:p>
          <a:p>
            <a:pPr>
              <a:lnSpc>
                <a:spcPct val="120000"/>
              </a:lnSpc>
            </a:pPr>
            <a:r>
              <a:rPr lang="" sz="2000" dirty="0"/>
              <a:t>K</a:t>
            </a:r>
            <a:r>
              <a:rPr lang="nus-Latn-SS" sz="2000" dirty="0"/>
              <a:t>ɛn thiecni bikɛ dhil loc kɛn diaal kɛ gua̱a̱th kɛl ɛ ci rɔ̱ pa̱l piny</a:t>
            </a:r>
            <a:endParaRPr lang="nb-NO" sz="2000" dirty="0"/>
          </a:p>
          <a:p>
            <a:pPr>
              <a:lnSpc>
                <a:spcPct val="120000"/>
              </a:lnSpc>
            </a:pPr>
            <a:r>
              <a:rPr lang="" sz="2000" dirty="0"/>
              <a:t>Tu</a:t>
            </a:r>
            <a:r>
              <a:rPr lang="nus-Latn-SS" sz="2000" dirty="0"/>
              <a:t>a</a:t>
            </a:r>
            <a:r>
              <a:rPr lang="" sz="2000" dirty="0"/>
              <a:t>any</a:t>
            </a:r>
            <a:r>
              <a:rPr lang="nb-NO" sz="2000" dirty="0"/>
              <a:t> “</a:t>
            </a:r>
            <a:r>
              <a:rPr lang="nus-Latn-SS" sz="2000" dirty="0"/>
              <a:t>Min dɔ̱ŋ</a:t>
            </a:r>
            <a:r>
              <a:rPr lang="nb-NO" sz="2000" dirty="0"/>
              <a:t>” </a:t>
            </a:r>
            <a:r>
              <a:rPr lang="" sz="2000" dirty="0"/>
              <a:t>kɛ wädu </a:t>
            </a:r>
            <a:r>
              <a:rPr lang="nus-Latn-SS" sz="2000" dirty="0"/>
              <a:t>kä thiec in dɔ̱diɛn</a:t>
            </a:r>
            <a:endParaRPr lang="nb-NO" sz="2000" dirty="0"/>
          </a:p>
          <a:p>
            <a:pPr>
              <a:lnSpc>
                <a:spcPct val="120000"/>
              </a:lnSpc>
            </a:pPr>
            <a:r>
              <a:rPr lang="" sz="2000" dirty="0"/>
              <a:t>Jin deri </a:t>
            </a:r>
            <a:r>
              <a:rPr lang="nus-Latn-SS" sz="2000" dirty="0"/>
              <a:t>tin ka̱nkɛ ɛla ɣɔ̱n thiecni kɔn la̱t kɛ ɣöö bi rɔ kulɛ rialikä kɛ kui̱ thiecni tin di̱t</a:t>
            </a:r>
            <a:endParaRPr lang="nb-NO" sz="2000" dirty="0"/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" sz="2800" dirty="0"/>
              <a:t>Läär a ŋot /k</a:t>
            </a:r>
            <a:r>
              <a:rPr lang="nus-Latn-SS" sz="2800" dirty="0"/>
              <a:t>eni thiecni ni loc</a:t>
            </a:r>
            <a:endParaRPr lang="nb-NO" sz="28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NUS05">
            <a:hlinkClick r:id="" action="ppaction://media"/>
            <a:extLst>
              <a:ext uri="{FF2B5EF4-FFF2-40B4-BE49-F238E27FC236}">
                <a16:creationId xmlns:a16="http://schemas.microsoft.com/office/drawing/2014/main" id="{748B45E6-95FE-83A7-906B-AC294340F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6797" y="5397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us-Latn-SS" sz="2800" dirty="0"/>
              <a:t>Loci thiecni i̱di</a:t>
            </a:r>
            <a:r>
              <a:rPr lang="nb-NO" sz="2800" dirty="0"/>
              <a:t>?</a:t>
            </a:r>
            <a:br>
              <a:rPr lang="nb-NO" sz="2800" dirty="0"/>
            </a:br>
            <a:br>
              <a:rPr lang="nb-NO" sz="2800" dirty="0"/>
            </a:br>
            <a:r>
              <a:rPr lang="" sz="2800" dirty="0"/>
              <a:t>K</a:t>
            </a:r>
            <a:r>
              <a:rPr lang="nus-Latn-SS" sz="2800" dirty="0"/>
              <a:t>äth</a:t>
            </a:r>
            <a:r>
              <a:rPr lang="nb-NO" sz="2800" dirty="0"/>
              <a:t>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NUS06">
            <a:hlinkClick r:id="" action="ppaction://media"/>
            <a:extLst>
              <a:ext uri="{FF2B5EF4-FFF2-40B4-BE49-F238E27FC236}">
                <a16:creationId xmlns:a16="http://schemas.microsoft.com/office/drawing/2014/main" id="{195161E3-7BEF-355E-B688-E3E3718A7F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4776" y="94772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" dirty="0"/>
              <a:t>K</a:t>
            </a:r>
            <a:r>
              <a:rPr lang="nus-Latn-SS" dirty="0"/>
              <a:t>äth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us-Latn-SS" sz="2800" dirty="0"/>
              <a:t>Lëpdu kɛ thiecni</a:t>
            </a:r>
            <a:endParaRPr lang="nb-NO" sz="2800" dirty="0"/>
          </a:p>
          <a:p>
            <a:endParaRPr lang="nb-NO" sz="2000" dirty="0"/>
          </a:p>
          <a:p>
            <a:r>
              <a:rPr lang="nus-Latn-SS" sz="2000" dirty="0"/>
              <a:t>Go̱o̱ri liŋ in bi ji̱ naŋ guääth in te puɔɔm thiecni thi̱n kiɛ </a:t>
            </a:r>
            <a:r>
              <a:rPr lang="en-US" sz="2000" dirty="0"/>
              <a:t>QR </a:t>
            </a:r>
            <a:r>
              <a:rPr lang="nus-Latn-SS" sz="2000" dirty="0"/>
              <a:t>kɔɔd (Kɔɔd mi pay ben)</a:t>
            </a:r>
            <a:endParaRPr lang="nb-NO" sz="2000" dirty="0"/>
          </a:p>
          <a:p>
            <a:r>
              <a:rPr lang="nus-Latn-SS" sz="2000" dirty="0"/>
              <a:t>Bi liŋ in bi ji̱ naŋ guääth in te puɔm thin kiɛ </a:t>
            </a:r>
            <a:r>
              <a:rPr lang="en-US" sz="2000" dirty="0"/>
              <a:t>QR</a:t>
            </a:r>
            <a:r>
              <a:rPr lang="nus-Latn-SS" sz="2000" dirty="0"/>
              <a:t> kɔɔd jek kä kumɛ</a:t>
            </a: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NUS07">
            <a:hlinkClick r:id="" action="ppaction://media"/>
            <a:extLst>
              <a:ext uri="{FF2B5EF4-FFF2-40B4-BE49-F238E27FC236}">
                <a16:creationId xmlns:a16="http://schemas.microsoft.com/office/drawing/2014/main" id="{51CB69F6-237A-2DDA-822A-CAC035E99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66068" y="1029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" dirty="0"/>
              <a:t>K</a:t>
            </a:r>
            <a:r>
              <a:rPr lang="nus-Latn-SS" dirty="0"/>
              <a:t>ä</a:t>
            </a:r>
            <a:r>
              <a:rPr lang="" dirty="0"/>
              <a:t>th</a:t>
            </a:r>
            <a:r>
              <a:rPr lang="en-GB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us-Latn-SS" sz="2800" dirty="0"/>
              <a:t>Tok thiecni kɛ luɔ̱c</a:t>
            </a:r>
            <a:endParaRPr lang="nb-NO" sz="2800" dirty="0"/>
          </a:p>
          <a:p>
            <a:endParaRPr lang="nb-NO" sz="2000" dirty="0"/>
          </a:p>
          <a:p>
            <a:r>
              <a:rPr lang="" sz="2000" dirty="0"/>
              <a:t>L</a:t>
            </a:r>
            <a:r>
              <a:rPr lang="nus-Latn-SS" sz="2000" dirty="0"/>
              <a:t>ätni kɛ liŋ in bi ji̱ naŋ guääth in te puɔɔm thiecni thi̱n kiɛ </a:t>
            </a:r>
            <a:r>
              <a:rPr lang="en-US" sz="2000" dirty="0"/>
              <a:t>QR </a:t>
            </a:r>
            <a:r>
              <a:rPr lang="nus-Latn-SS" sz="2000" dirty="0"/>
              <a:t>kɔɔd in ca ka̱m ji̱ ɛ kumɛ</a:t>
            </a:r>
            <a:endParaRPr lang="nb-NO" sz="2000" dirty="0"/>
          </a:p>
          <a:p>
            <a:r>
              <a:rPr lang="nus-Latn-SS" sz="2000" dirty="0"/>
              <a:t>Nhiacɛ ɛn liŋ</a:t>
            </a:r>
            <a:r>
              <a:rPr lang="nb-NO" sz="2000" dirty="0"/>
              <a:t>, </a:t>
            </a:r>
            <a:r>
              <a:rPr lang="" sz="2000" dirty="0"/>
              <a:t>kiɛ tu</a:t>
            </a:r>
            <a:r>
              <a:rPr lang="nus-Latn-SS" sz="2000" dirty="0"/>
              <a:t>a</a:t>
            </a:r>
            <a:r>
              <a:rPr lang="" sz="2000" dirty="0"/>
              <a:t>anyɛ kiɛ </a:t>
            </a:r>
            <a:r>
              <a:rPr lang="nus-Latn-SS" sz="2000" dirty="0"/>
              <a:t>thur </a:t>
            </a:r>
            <a:r>
              <a:rPr lang="en-US" sz="2000" dirty="0"/>
              <a:t>QR k</a:t>
            </a:r>
            <a:r>
              <a:rPr lang="nus-Latn-SS" sz="2000" dirty="0"/>
              <a:t>ɔɔd</a:t>
            </a:r>
            <a:endParaRPr lang="nb-NO" sz="2000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NUS08">
            <a:hlinkClick r:id="" action="ppaction://media"/>
            <a:extLst>
              <a:ext uri="{FF2B5EF4-FFF2-40B4-BE49-F238E27FC236}">
                <a16:creationId xmlns:a16="http://schemas.microsoft.com/office/drawing/2014/main" id="{EC82A413-D80C-FC25-0858-48D842E7A6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0228" y="113032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" dirty="0"/>
              <a:t>K</a:t>
            </a:r>
            <a:r>
              <a:rPr lang="nus-Latn-SS" dirty="0"/>
              <a:t>äth</a:t>
            </a:r>
            <a:r>
              <a:rPr lang="en-GB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" sz="2800" dirty="0"/>
              <a:t> Kuany</a:t>
            </a:r>
            <a:r>
              <a:rPr lang="nus-Latn-SS" sz="2800" dirty="0"/>
              <a:t> thok kɛl</a:t>
            </a:r>
            <a:endParaRPr lang="nb-NO" sz="2800" dirty="0"/>
          </a:p>
          <a:p>
            <a:r>
              <a:rPr lang="" sz="2000" dirty="0"/>
              <a:t>Tuany</a:t>
            </a:r>
            <a:r>
              <a:rPr lang="nus-Latn-SS" sz="2000" dirty="0"/>
              <a:t>niɛ kä thok in go̱o̱ri</a:t>
            </a:r>
            <a:endParaRPr lang="nb-NO" sz="2000" dirty="0"/>
          </a:p>
          <a:p>
            <a:pPr marL="0" indent="0">
              <a:buNone/>
            </a:pPr>
            <a:r>
              <a:rPr lang="nb-NO" sz="2000" dirty="0"/>
              <a:t>    </a:t>
            </a:r>
            <a:r>
              <a:rPr lang="" sz="2000" dirty="0"/>
              <a:t>Deri</a:t>
            </a:r>
            <a:r>
              <a:rPr lang="nus-Latn-SS" sz="2000" dirty="0"/>
              <a:t>ɛ gɛ̈r kä thok in go̱o̱ri gua̱a̱th in ti̱i̱ lucä thiecni</a:t>
            </a:r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/>
              <a:t>    </a:t>
            </a:r>
            <a:r>
              <a:rPr lang="nus-Latn-SS" sz="2000" dirty="0"/>
              <a:t>Bi </a:t>
            </a:r>
            <a:r>
              <a:rPr lang="nb-NO" sz="2000" dirty="0"/>
              <a:t>“</a:t>
            </a:r>
            <a:r>
              <a:rPr lang="nus-Latn-SS" sz="2000" dirty="0"/>
              <a:t>Min dɔ̱ŋ</a:t>
            </a:r>
            <a:r>
              <a:rPr lang="nb-NO" sz="2000" dirty="0"/>
              <a:t>”</a:t>
            </a:r>
            <a:r>
              <a:rPr lang="nus-Latn-SS" sz="2000" dirty="0"/>
              <a:t> cu tuaany</a:t>
            </a: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NUS09">
            <a:hlinkClick r:id="" action="ppaction://media"/>
            <a:extLst>
              <a:ext uri="{FF2B5EF4-FFF2-40B4-BE49-F238E27FC236}">
                <a16:creationId xmlns:a16="http://schemas.microsoft.com/office/drawing/2014/main" id="{9CC4F59E-6BC8-92DB-C8FA-28595CEE8B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71204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" dirty="0"/>
              <a:t>K</a:t>
            </a:r>
            <a:r>
              <a:rPr lang="nus-Latn-SS" dirty="0"/>
              <a:t>äth</a:t>
            </a:r>
            <a:r>
              <a:rPr lang="en-GB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" sz="2800" noProof="0" dirty="0"/>
              <a:t>L</a:t>
            </a:r>
            <a:r>
              <a:rPr lang="nus-Latn-SS" sz="2800" noProof="0" dirty="0"/>
              <a:t>oc thiecni</a:t>
            </a:r>
            <a:endParaRPr lang="nb-NO" sz="2800" noProof="0" dirty="0"/>
          </a:p>
          <a:p>
            <a:endParaRPr lang="en-GB" dirty="0"/>
          </a:p>
          <a:p>
            <a:r>
              <a:rPr lang="" sz="2000" noProof="0" dirty="0"/>
              <a:t>Kuɛn</a:t>
            </a:r>
            <a:r>
              <a:rPr lang="nus-Latn-SS" sz="2000" noProof="0" dirty="0"/>
              <a:t> thiec</a:t>
            </a:r>
            <a:endParaRPr lang="nb-NO" sz="2000" noProof="0" dirty="0"/>
          </a:p>
          <a:p>
            <a:r>
              <a:rPr lang="nb-NO" sz="2000" dirty="0"/>
              <a:t>Tuaany       k</a:t>
            </a:r>
            <a:r>
              <a:rPr lang="nus-Latn-SS" sz="2000" dirty="0"/>
              <a:t>ɛ ɣöö bi thiec kulɛ liŋ kɛnɛ tin dee la luɔɔcdɛ</a:t>
            </a:r>
            <a:endParaRPr lang="nb-NO" sz="2000" dirty="0"/>
          </a:p>
          <a:p>
            <a:r>
              <a:rPr lang="" sz="2000" noProof="0" dirty="0"/>
              <a:t>Läthni luɔ</a:t>
            </a:r>
            <a:r>
              <a:rPr lang="nus-Latn-SS" sz="2000" noProof="0" dirty="0"/>
              <a:t>ɔcdu</a:t>
            </a:r>
            <a:endParaRPr lang="nb-NO" sz="2000" noProof="0" dirty="0"/>
          </a:p>
          <a:p>
            <a:r>
              <a:rPr lang="nus-Latn-SS" sz="2000" noProof="0" dirty="0"/>
              <a:t>Bi </a:t>
            </a:r>
            <a:r>
              <a:rPr lang="nb-NO" sz="2000" noProof="0" dirty="0"/>
              <a:t>“</a:t>
            </a:r>
            <a:r>
              <a:rPr lang="nus-Latn-SS" sz="2000" noProof="0" dirty="0"/>
              <a:t>Min dɔ̱ŋ</a:t>
            </a:r>
            <a:r>
              <a:rPr lang="nb-NO" sz="2000" noProof="0" dirty="0"/>
              <a:t>”</a:t>
            </a:r>
            <a:r>
              <a:rPr lang="nus-Latn-SS" sz="2000" noProof="0" dirty="0"/>
              <a:t> cu tuaany</a:t>
            </a:r>
            <a:endParaRPr lang="nb-NO" sz="2000" noProof="0" dirty="0"/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8600" y="384966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NUS10">
            <a:hlinkClick r:id="" action="ppaction://media"/>
            <a:extLst>
              <a:ext uri="{FF2B5EF4-FFF2-40B4-BE49-F238E27FC236}">
                <a16:creationId xmlns:a16="http://schemas.microsoft.com/office/drawing/2014/main" id="{9B0DA81B-D24F-D063-6D1A-BDC046BE62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28940" y="428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96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us-Latn-SS" dirty="0"/>
              <a:t>Tɛ̈th lɔaac mi di̱i̱t kɛ lätnidɛ</a:t>
            </a:r>
            <a:endParaRPr lang="nb-NO" dirty="0"/>
          </a:p>
        </p:txBody>
      </p:sp>
      <p:pic>
        <p:nvPicPr>
          <p:cNvPr id="2" name="NUS11">
            <a:hlinkClick r:id="" action="ppaction://media"/>
            <a:extLst>
              <a:ext uri="{FF2B5EF4-FFF2-40B4-BE49-F238E27FC236}">
                <a16:creationId xmlns:a16="http://schemas.microsoft.com/office/drawing/2014/main" id="{EB409A94-5A6C-5CE7-BEDC-D4B388C25F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52075" y="8890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3.xml><?xml version="1.0" encoding="utf-8"?>
<ds:datastoreItem xmlns:ds="http://schemas.openxmlformats.org/officeDocument/2006/customXml" ds:itemID="{FF069FF0-C9F7-406E-882A-4571964199B7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6617</TotalTime>
  <Words>556</Words>
  <Application>Microsoft Macintosh PowerPoint</Application>
  <PresentationFormat>Widescreen</PresentationFormat>
  <Paragraphs>49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Thiecni wec kɛɛliw ti wä kä nɛy tin ŋieeckɛ kɛ Thok Ji̱ Norway, ŋi̱i̱c kɛ ta̱a̱ ciɛŋni nath kɛnɛ puɔrgra̱m lua̱k ta̱a̱ ciɛɛŋä rɛy wec </vt:lpstr>
      <vt:lpstr>Tin te rɛy thiecni</vt:lpstr>
      <vt:lpstr>Ɛŋu mi bi dhil lätni jɛ?</vt:lpstr>
      <vt:lpstr>Lääri kɛ kui̱ thiecni wec kɛɛliw</vt:lpstr>
      <vt:lpstr>PowerPoint-presentasjon</vt:lpstr>
      <vt:lpstr> Loci thiecni i̱di?  Käth 1-4  </vt:lpstr>
      <vt:lpstr>Käth 1</vt:lpstr>
      <vt:lpstr>Käth 2</vt:lpstr>
      <vt:lpstr>Käth 3</vt:lpstr>
      <vt:lpstr>Käth 4</vt:lpstr>
      <vt:lpstr>Tɛ̈th lɔaac mi di̱i̱t kɛ lätnidɛ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37</cp:revision>
  <dcterms:created xsi:type="dcterms:W3CDTF">2017-12-04T13:43:15Z</dcterms:created>
  <dcterms:modified xsi:type="dcterms:W3CDTF">2026-09-20T11:59:42Z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