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66BA14-10DE-42C5-B34A-F1EF0F343C1B}" v="21" dt="2026-08-06T10:47:13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4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3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Edman" userId="4f4cdd69-1cb0-49a0-b169-a5c187e0e4e0" providerId="ADAL" clId="{C2F51A92-3326-47E3-889C-64A383028E15}"/>
    <pc:docChg chg="modSld sldOrd">
      <pc:chgData name="Anne Edman" userId="4f4cdd69-1cb0-49a0-b169-a5c187e0e4e0" providerId="ADAL" clId="{C2F51A92-3326-47E3-889C-64A383028E15}" dt="2026-08-06T10:47:13.128" v="95"/>
      <pc:docMkLst>
        <pc:docMk/>
      </pc:docMkLst>
      <pc:sldChg chg="modSp ord">
        <pc:chgData name="Anne Edman" userId="4f4cdd69-1cb0-49a0-b169-a5c187e0e4e0" providerId="ADAL" clId="{C2F51A92-3326-47E3-889C-64A383028E15}" dt="2026-08-06T06:24:41.800" v="33"/>
        <pc:sldMkLst>
          <pc:docMk/>
          <pc:sldMk cId="346920719" sldId="256"/>
        </pc:sldMkLst>
        <pc:spChg chg="mod">
          <ac:chgData name="Anne Edman" userId="4f4cdd69-1cb0-49a0-b169-a5c187e0e4e0" providerId="ADAL" clId="{C2F51A92-3326-47E3-889C-64A383028E15}" dt="2026-08-06T06:24:41.800" v="33"/>
          <ac:spMkLst>
            <pc:docMk/>
            <pc:sldMk cId="346920719" sldId="256"/>
            <ac:spMk id="3" creationId="{A0EF405E-C84C-4955-B18C-F036B4395868}"/>
          </ac:spMkLst>
        </pc:spChg>
      </pc:sldChg>
      <pc:sldChg chg="addSp modSp">
        <pc:chgData name="Anne Edman" userId="4f4cdd69-1cb0-49a0-b169-a5c187e0e4e0" providerId="ADAL" clId="{C2F51A92-3326-47E3-889C-64A383028E15}" dt="2026-08-05T10:08:35.891" v="14"/>
        <pc:sldMkLst>
          <pc:docMk/>
          <pc:sldMk cId="4127161856" sldId="257"/>
        </pc:sldMkLst>
        <pc:spChg chg="mod">
          <ac:chgData name="Anne Edman" userId="4f4cdd69-1cb0-49a0-b169-a5c187e0e4e0" providerId="ADAL" clId="{C2F51A92-3326-47E3-889C-64A383028E15}" dt="2026-08-05T10:07:31.122" v="13"/>
          <ac:spMkLst>
            <pc:docMk/>
            <pc:sldMk cId="4127161856" sldId="257"/>
            <ac:spMk id="3" creationId="{959FA1A5-B15F-4E6E-8D29-3A3FC372AB48}"/>
          </ac:spMkLst>
        </pc:spChg>
        <pc:spChg chg="mod">
          <ac:chgData name="Anne Edman" userId="4f4cdd69-1cb0-49a0-b169-a5c187e0e4e0" providerId="ADAL" clId="{C2F51A92-3326-47E3-889C-64A383028E15}" dt="2026-08-05T10:08:35.891" v="14"/>
          <ac:spMkLst>
            <pc:docMk/>
            <pc:sldMk cId="4127161856" sldId="257"/>
            <ac:spMk id="4" creationId="{28E4F440-B6F6-4495-B503-BCE0531FA7E2}"/>
          </ac:spMkLst>
        </pc:spChg>
        <pc:picChg chg="add mod">
          <ac:chgData name="Anne Edman" userId="4f4cdd69-1cb0-49a0-b169-a5c187e0e4e0" providerId="ADAL" clId="{C2F51A92-3326-47E3-889C-64A383028E15}" dt="2026-08-05T10:07:04.514" v="12"/>
          <ac:picMkLst>
            <pc:docMk/>
            <pc:sldMk cId="4127161856" sldId="257"/>
            <ac:picMk id="8" creationId="{AD2CD9BD-C9F1-49AE-6A2F-F1FABB690980}"/>
          </ac:picMkLst>
        </pc:picChg>
      </pc:sldChg>
      <pc:sldChg chg="modSp mod">
        <pc:chgData name="Anne Edman" userId="4f4cdd69-1cb0-49a0-b169-a5c187e0e4e0" providerId="ADAL" clId="{C2F51A92-3326-47E3-889C-64A383028E15}" dt="2026-08-06T10:47:13.128" v="95"/>
        <pc:sldMkLst>
          <pc:docMk/>
          <pc:sldMk cId="1083337050" sldId="258"/>
        </pc:sldMkLst>
        <pc:spChg chg="mod">
          <ac:chgData name="Anne Edman" userId="4f4cdd69-1cb0-49a0-b169-a5c187e0e4e0" providerId="ADAL" clId="{C2F51A92-3326-47E3-889C-64A383028E15}" dt="2026-08-05T08:57:14.404" v="3"/>
          <ac:spMkLst>
            <pc:docMk/>
            <pc:sldMk cId="1083337050" sldId="258"/>
            <ac:spMk id="2" creationId="{4DF476CC-6238-48AE-8300-D552AD566635}"/>
          </ac:spMkLst>
        </pc:spChg>
        <pc:spChg chg="mod">
          <ac:chgData name="Anne Edman" userId="4f4cdd69-1cb0-49a0-b169-a5c187e0e4e0" providerId="ADAL" clId="{C2F51A92-3326-47E3-889C-64A383028E15}" dt="2026-08-06T10:47:13.128" v="95"/>
          <ac:spMkLst>
            <pc:docMk/>
            <pc:sldMk cId="1083337050" sldId="258"/>
            <ac:spMk id="3" creationId="{71F8D649-9133-4463-9774-2913D0A7807E}"/>
          </ac:spMkLst>
        </pc:spChg>
      </pc:sldChg>
      <pc:sldChg chg="ord">
        <pc:chgData name="Anne Edman" userId="4f4cdd69-1cb0-49a0-b169-a5c187e0e4e0" providerId="ADAL" clId="{C2F51A92-3326-47E3-889C-64A383028E15}" dt="2026-08-05T14:07:29.841" v="26"/>
        <pc:sldMkLst>
          <pc:docMk/>
          <pc:sldMk cId="350203082" sldId="259"/>
        </pc:sldMkLst>
      </pc:sldChg>
      <pc:sldChg chg="addSp modSp">
        <pc:chgData name="Anne Edman" userId="4f4cdd69-1cb0-49a0-b169-a5c187e0e4e0" providerId="ADAL" clId="{C2F51A92-3326-47E3-889C-64A383028E15}" dt="2026-08-05T08:56:39.222" v="2"/>
        <pc:sldMkLst>
          <pc:docMk/>
          <pc:sldMk cId="4137156963" sldId="260"/>
        </pc:sldMkLst>
        <pc:picChg chg="add">
          <ac:chgData name="Anne Edman" userId="4f4cdd69-1cb0-49a0-b169-a5c187e0e4e0" providerId="ADAL" clId="{C2F51A92-3326-47E3-889C-64A383028E15}" dt="2026-08-05T08:53:55.129" v="0"/>
          <ac:picMkLst>
            <pc:docMk/>
            <pc:sldMk cId="4137156963" sldId="260"/>
            <ac:picMk id="7" creationId="{C694422E-9A15-142E-5238-6847BB8D1709}"/>
          </ac:picMkLst>
        </pc:picChg>
        <pc:picChg chg="add mod">
          <ac:chgData name="Anne Edman" userId="4f4cdd69-1cb0-49a0-b169-a5c187e0e4e0" providerId="ADAL" clId="{C2F51A92-3326-47E3-889C-64A383028E15}" dt="2026-08-05T08:56:39.222" v="2"/>
          <ac:picMkLst>
            <pc:docMk/>
            <pc:sldMk cId="4137156963" sldId="260"/>
            <ac:picMk id="13" creationId="{D256F745-E8FF-71B3-BD8E-15C5C997C54C}"/>
          </ac:picMkLst>
        </pc:picChg>
      </pc:sldChg>
      <pc:sldChg chg="modSp">
        <pc:chgData name="Anne Edman" userId="4f4cdd69-1cb0-49a0-b169-a5c187e0e4e0" providerId="ADAL" clId="{C2F51A92-3326-47E3-889C-64A383028E15}" dt="2026-08-05T14:29:53.393" v="27" actId="14826"/>
        <pc:sldMkLst>
          <pc:docMk/>
          <pc:sldMk cId="483786540" sldId="262"/>
        </pc:sldMkLst>
        <pc:picChg chg="mod">
          <ac:chgData name="Anne Edman" userId="4f4cdd69-1cb0-49a0-b169-a5c187e0e4e0" providerId="ADAL" clId="{C2F51A92-3326-47E3-889C-64A383028E15}" dt="2026-08-05T14:29:53.393" v="27" actId="14826"/>
          <ac:picMkLst>
            <pc:docMk/>
            <pc:sldMk cId="483786540" sldId="262"/>
            <ac:picMk id="6" creationId="{1B7E49D5-8271-4687-943D-DAB79F4BEC4D}"/>
          </ac:picMkLst>
        </pc:picChg>
      </pc:sldChg>
      <pc:sldChg chg="addSp">
        <pc:chgData name="Anne Edman" userId="4f4cdd69-1cb0-49a0-b169-a5c187e0e4e0" providerId="ADAL" clId="{C2F51A92-3326-47E3-889C-64A383028E15}" dt="2026-08-05T14:45:03.013" v="29"/>
        <pc:sldMkLst>
          <pc:docMk/>
          <pc:sldMk cId="2844277903" sldId="264"/>
        </pc:sldMkLst>
        <pc:picChg chg="add">
          <ac:chgData name="Anne Edman" userId="4f4cdd69-1cb0-49a0-b169-a5c187e0e4e0" providerId="ADAL" clId="{C2F51A92-3326-47E3-889C-64A383028E15}" dt="2026-08-05T14:45:03.013" v="29"/>
          <ac:picMkLst>
            <pc:docMk/>
            <pc:sldMk cId="2844277903" sldId="264"/>
            <ac:picMk id="6" creationId="{88EDFF25-3E81-8EE4-3395-A5EB98684CB9}"/>
          </ac:picMkLst>
        </pc:picChg>
      </pc:sldChg>
      <pc:sldChg chg="modSp">
        <pc:chgData name="Anne Edman" userId="4f4cdd69-1cb0-49a0-b169-a5c187e0e4e0" providerId="ADAL" clId="{C2F51A92-3326-47E3-889C-64A383028E15}" dt="2026-08-05T09:02:58.933" v="7"/>
        <pc:sldMkLst>
          <pc:docMk/>
          <pc:sldMk cId="4224944052" sldId="280"/>
        </pc:sldMkLst>
        <pc:spChg chg="mod">
          <ac:chgData name="Anne Edman" userId="4f4cdd69-1cb0-49a0-b169-a5c187e0e4e0" providerId="ADAL" clId="{C2F51A92-3326-47E3-889C-64A383028E15}" dt="2026-08-05T09:02:58.933" v="7"/>
          <ac:spMkLst>
            <pc:docMk/>
            <pc:sldMk cId="4224944052" sldId="280"/>
            <ac:spMk id="2" creationId="{0D216CA8-09E2-00BF-CBBA-B3E68C114085}"/>
          </ac:spMkLst>
        </pc:spChg>
        <pc:spChg chg="mod">
          <ac:chgData name="Anne Edman" userId="4f4cdd69-1cb0-49a0-b169-a5c187e0e4e0" providerId="ADAL" clId="{C2F51A92-3326-47E3-889C-64A383028E15}" dt="2026-08-05T09:02:08.655" v="6"/>
          <ac:spMkLst>
            <pc:docMk/>
            <pc:sldMk cId="4224944052" sldId="280"/>
            <ac:spMk id="3" creationId="{E2F292E6-3B47-1EC3-17D3-F0ACE1F38184}"/>
          </ac:spMkLst>
        </pc:spChg>
      </pc:sldChg>
      <pc:sldChg chg="ord setBg">
        <pc:chgData name="Anne Edman" userId="4f4cdd69-1cb0-49a0-b169-a5c187e0e4e0" providerId="ADAL" clId="{C2F51A92-3326-47E3-889C-64A383028E15}" dt="2026-08-05T10:06:37.583" v="11"/>
        <pc:sldMkLst>
          <pc:docMk/>
          <pc:sldMk cId="2289503541" sldId="281"/>
        </pc:sldMkLst>
      </pc:sldChg>
      <pc:sldChg chg="addSp">
        <pc:chgData name="Anne Edman" userId="4f4cdd69-1cb0-49a0-b169-a5c187e0e4e0" providerId="ADAL" clId="{C2F51A92-3326-47E3-889C-64A383028E15}" dt="2026-08-05T11:16:41.912" v="20"/>
        <pc:sldMkLst>
          <pc:docMk/>
          <pc:sldMk cId="2627838820" sldId="282"/>
        </pc:sldMkLst>
        <pc:picChg chg="add">
          <ac:chgData name="Anne Edman" userId="4f4cdd69-1cb0-49a0-b169-a5c187e0e4e0" providerId="ADAL" clId="{C2F51A92-3326-47E3-889C-64A383028E15}" dt="2026-08-05T11:16:41.912" v="20"/>
          <ac:picMkLst>
            <pc:docMk/>
            <pc:sldMk cId="2627838820" sldId="282"/>
            <ac:picMk id="15" creationId="{CAB1A0EA-123F-CD5F-E36B-385BD39776BB}"/>
          </ac:picMkLst>
        </pc:picChg>
      </pc:sldChg>
      <pc:sldChg chg="addSp modSp">
        <pc:chgData name="Anne Edman" userId="4f4cdd69-1cb0-49a0-b169-a5c187e0e4e0" providerId="ADAL" clId="{C2F51A92-3326-47E3-889C-64A383028E15}" dt="2026-08-05T11:12:57.172" v="19"/>
        <pc:sldMkLst>
          <pc:docMk/>
          <pc:sldMk cId="3462321060" sldId="283"/>
        </pc:sldMkLst>
        <pc:picChg chg="add">
          <ac:chgData name="Anne Edman" userId="4f4cdd69-1cb0-49a0-b169-a5c187e0e4e0" providerId="ADAL" clId="{C2F51A92-3326-47E3-889C-64A383028E15}" dt="2026-08-05T10:41:47.923" v="16"/>
          <ac:picMkLst>
            <pc:docMk/>
            <pc:sldMk cId="3462321060" sldId="283"/>
            <ac:picMk id="7" creationId="{8C807428-8E81-DC16-520F-F929170E3298}"/>
          </ac:picMkLst>
        </pc:picChg>
        <pc:picChg chg="add">
          <ac:chgData name="Anne Edman" userId="4f4cdd69-1cb0-49a0-b169-a5c187e0e4e0" providerId="ADAL" clId="{C2F51A92-3326-47E3-889C-64A383028E15}" dt="2026-08-05T10:42:43.249" v="17"/>
          <ac:picMkLst>
            <pc:docMk/>
            <pc:sldMk cId="3462321060" sldId="283"/>
            <ac:picMk id="9" creationId="{D66612B4-20BB-35A6-1E0B-3F0536A04FF7}"/>
          </ac:picMkLst>
        </pc:picChg>
        <pc:picChg chg="add">
          <ac:chgData name="Anne Edman" userId="4f4cdd69-1cb0-49a0-b169-a5c187e0e4e0" providerId="ADAL" clId="{C2F51A92-3326-47E3-889C-64A383028E15}" dt="2026-08-05T11:12:20.395" v="18"/>
          <ac:picMkLst>
            <pc:docMk/>
            <pc:sldMk cId="3462321060" sldId="283"/>
            <ac:picMk id="11" creationId="{32E1D33F-69E7-EBFB-E3D0-42BE6A2988B6}"/>
          </ac:picMkLst>
        </pc:picChg>
        <pc:picChg chg="add mod">
          <ac:chgData name="Anne Edman" userId="4f4cdd69-1cb0-49a0-b169-a5c187e0e4e0" providerId="ADAL" clId="{C2F51A92-3326-47E3-889C-64A383028E15}" dt="2026-08-05T11:12:57.172" v="19"/>
          <ac:picMkLst>
            <pc:docMk/>
            <pc:sldMk cId="3462321060" sldId="283"/>
            <ac:picMk id="12" creationId="{295DD810-98F9-7F6A-DD94-F50C98137748}"/>
          </ac:picMkLst>
        </pc:picChg>
      </pc:sldChg>
      <pc:sldChg chg="addSp modSp">
        <pc:chgData name="Anne Edman" userId="4f4cdd69-1cb0-49a0-b169-a5c187e0e4e0" providerId="ADAL" clId="{C2F51A92-3326-47E3-889C-64A383028E15}" dt="2026-08-06T06:47:29.860" v="37"/>
        <pc:sldMkLst>
          <pc:docMk/>
          <pc:sldMk cId="3460844019" sldId="285"/>
        </pc:sldMkLst>
        <pc:picChg chg="add">
          <ac:chgData name="Anne Edman" userId="4f4cdd69-1cb0-49a0-b169-a5c187e0e4e0" providerId="ADAL" clId="{C2F51A92-3326-47E3-889C-64A383028E15}" dt="2026-08-05T11:38:43.235" v="21"/>
          <ac:picMkLst>
            <pc:docMk/>
            <pc:sldMk cId="3460844019" sldId="285"/>
            <ac:picMk id="6" creationId="{3A8FC32B-D74F-E172-D261-FDB8146CF977}"/>
          </ac:picMkLst>
        </pc:picChg>
        <pc:picChg chg="add mod">
          <ac:chgData name="Anne Edman" userId="4f4cdd69-1cb0-49a0-b169-a5c187e0e4e0" providerId="ADAL" clId="{C2F51A92-3326-47E3-889C-64A383028E15}" dt="2026-08-05T11:40:22.079" v="22"/>
          <ac:picMkLst>
            <pc:docMk/>
            <pc:sldMk cId="3460844019" sldId="285"/>
            <ac:picMk id="7" creationId="{C7C9560C-991C-3C6A-FEEE-81DFB49719F6}"/>
          </ac:picMkLst>
        </pc:picChg>
        <pc:picChg chg="add">
          <ac:chgData name="Anne Edman" userId="4f4cdd69-1cb0-49a0-b169-a5c187e0e4e0" providerId="ADAL" clId="{C2F51A92-3326-47E3-889C-64A383028E15}" dt="2026-08-05T14:00:43.595" v="23"/>
          <ac:picMkLst>
            <pc:docMk/>
            <pc:sldMk cId="3460844019" sldId="285"/>
            <ac:picMk id="11" creationId="{400C2B59-B063-9F18-B4C4-A331ECC81224}"/>
          </ac:picMkLst>
        </pc:picChg>
        <pc:picChg chg="add">
          <ac:chgData name="Anne Edman" userId="4f4cdd69-1cb0-49a0-b169-a5c187e0e4e0" providerId="ADAL" clId="{C2F51A92-3326-47E3-889C-64A383028E15}" dt="2026-08-06T06:45:55.833" v="36"/>
          <ac:picMkLst>
            <pc:docMk/>
            <pc:sldMk cId="3460844019" sldId="285"/>
            <ac:picMk id="13" creationId="{19C98F4F-D47D-A0E1-524C-9D4B1003A8AF}"/>
          </ac:picMkLst>
        </pc:picChg>
        <pc:picChg chg="add">
          <ac:chgData name="Anne Edman" userId="4f4cdd69-1cb0-49a0-b169-a5c187e0e4e0" providerId="ADAL" clId="{C2F51A92-3326-47E3-889C-64A383028E15}" dt="2026-08-06T06:47:29.860" v="37"/>
          <ac:picMkLst>
            <pc:docMk/>
            <pc:sldMk cId="3460844019" sldId="285"/>
            <ac:picMk id="16" creationId="{5683CA28-8C42-CD41-8FFB-69C7CB0EC900}"/>
          </ac:picMkLst>
        </pc:picChg>
      </pc:sldChg>
      <pc:sldChg chg="modSp ord">
        <pc:chgData name="Anne Edman" userId="4f4cdd69-1cb0-49a0-b169-a5c187e0e4e0" providerId="ADAL" clId="{C2F51A92-3326-47E3-889C-64A383028E15}" dt="2026-08-06T06:32:44.610" v="35" actId="14826"/>
        <pc:sldMkLst>
          <pc:docMk/>
          <pc:sldMk cId="1342948340" sldId="287"/>
        </pc:sldMkLst>
        <pc:spChg chg="mod">
          <ac:chgData name="Anne Edman" userId="4f4cdd69-1cb0-49a0-b169-a5c187e0e4e0" providerId="ADAL" clId="{C2F51A92-3326-47E3-889C-64A383028E15}" dt="2026-08-05T14:48:06.489" v="31"/>
          <ac:spMkLst>
            <pc:docMk/>
            <pc:sldMk cId="1342948340" sldId="287"/>
            <ac:spMk id="3" creationId="{EE5BC6C8-318F-FC7E-7D7B-7886B92C5BB0}"/>
          </ac:spMkLst>
        </pc:spChg>
        <pc:picChg chg="mod">
          <ac:chgData name="Anne Edman" userId="4f4cdd69-1cb0-49a0-b169-a5c187e0e4e0" providerId="ADAL" clId="{C2F51A92-3326-47E3-889C-64A383028E15}" dt="2026-08-06T06:32:44.610" v="35" actId="14826"/>
          <ac:picMkLst>
            <pc:docMk/>
            <pc:sldMk cId="1342948340" sldId="287"/>
            <ac:picMk id="8" creationId="{521813F1-DD59-2A12-E9F3-31249D4899C3}"/>
          </ac:picMkLst>
        </pc:picChg>
      </pc:sldChg>
      <pc:sldChg chg="ord">
        <pc:chgData name="Anne Edman" userId="4f4cdd69-1cb0-49a0-b169-a5c187e0e4e0" providerId="ADAL" clId="{C2F51A92-3326-47E3-889C-64A383028E15}" dt="2026-08-05T14:06:38.867" v="24"/>
        <pc:sldMkLst>
          <pc:docMk/>
          <pc:sldMk cId="1593255875" sldId="28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B6E99D-3872-4DA5-A34E-EE9E2273522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697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31.08.2026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3.jp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468" y="1332552"/>
            <a:ext cx="5571638" cy="2531236"/>
          </a:xfrm>
        </p:spPr>
        <p:txBody>
          <a:bodyPr>
            <a:normAutofit fontScale="90000"/>
          </a:bodyPr>
          <a:lstStyle/>
          <a:p>
            <a:pPr algn="r" rtl="1"/>
            <a:br>
              <a:rPr lang="nb-NO" dirty="0"/>
            </a:br>
            <a:r>
              <a:rPr lang="nb-NO" dirty="0"/>
              <a:t>د </a:t>
            </a:r>
            <a:r>
              <a:rPr lang="nb-NO" dirty="0" err="1"/>
              <a:t>ناروېژي</a:t>
            </a:r>
            <a:r>
              <a:rPr lang="nb-NO" dirty="0"/>
              <a:t> </a:t>
            </a:r>
            <a:r>
              <a:rPr lang="nb-NO" dirty="0" err="1"/>
              <a:t>ژبې</a:t>
            </a:r>
            <a:r>
              <a:rPr lang="nb-NO" dirty="0"/>
              <a:t>، </a:t>
            </a:r>
            <a:r>
              <a:rPr lang="nb-NO" dirty="0" err="1"/>
              <a:t>ټولنیزو</a:t>
            </a:r>
            <a:r>
              <a:rPr lang="nb-NO" dirty="0"/>
              <a:t> </a:t>
            </a:r>
            <a:r>
              <a:rPr lang="nb-NO" dirty="0" err="1"/>
              <a:t>معلوماتو</a:t>
            </a:r>
            <a:r>
              <a:rPr lang="nb-NO" dirty="0"/>
              <a:t> </a:t>
            </a:r>
            <a:r>
              <a:rPr lang="nb-NO" dirty="0" err="1"/>
              <a:t>او</a:t>
            </a:r>
            <a:r>
              <a:rPr lang="nb-NO" dirty="0"/>
              <a:t> د </a:t>
            </a:r>
            <a:r>
              <a:rPr lang="nb-NO" dirty="0" err="1"/>
              <a:t>پېژندنې</a:t>
            </a:r>
            <a:r>
              <a:rPr lang="nb-NO" dirty="0"/>
              <a:t> </a:t>
            </a:r>
            <a:r>
              <a:rPr lang="ps-AF" dirty="0"/>
              <a:t>یا انترودکشن </a:t>
            </a:r>
            <a:r>
              <a:rPr lang="nb-NO" dirty="0" err="1"/>
              <a:t>پروګرام</a:t>
            </a:r>
            <a:r>
              <a:rPr lang="nb-NO" dirty="0"/>
              <a:t> د </a:t>
            </a:r>
            <a:r>
              <a:rPr lang="nb-NO" dirty="0" err="1"/>
              <a:t>زده</a:t>
            </a:r>
            <a:r>
              <a:rPr lang="ps-AF" dirty="0"/>
              <a:t> </a:t>
            </a:r>
            <a:r>
              <a:rPr lang="nb-NO" dirty="0"/>
              <a:t>‌</a:t>
            </a:r>
            <a:r>
              <a:rPr lang="nb-NO" dirty="0" err="1"/>
              <a:t>کړو</a:t>
            </a:r>
            <a:r>
              <a:rPr lang="nb-NO" dirty="0"/>
              <a:t> د </a:t>
            </a:r>
            <a:r>
              <a:rPr lang="nb-NO" dirty="0" err="1"/>
              <a:t>ګډونوالو</a:t>
            </a:r>
            <a:r>
              <a:rPr lang="nb-NO" dirty="0"/>
              <a:t> </a:t>
            </a:r>
            <a:r>
              <a:rPr lang="nb-NO" dirty="0" err="1"/>
              <a:t>لپاره</a:t>
            </a:r>
            <a:r>
              <a:rPr lang="nb-NO" dirty="0"/>
              <a:t> د </a:t>
            </a:r>
            <a:r>
              <a:rPr lang="nb-NO" dirty="0" err="1"/>
              <a:t>کاروونکو</a:t>
            </a:r>
            <a:r>
              <a:rPr lang="nb-NO" dirty="0"/>
              <a:t> </a:t>
            </a:r>
            <a:r>
              <a:rPr lang="nb-NO" dirty="0" err="1"/>
              <a:t>ملي</a:t>
            </a:r>
            <a:r>
              <a:rPr lang="nb-NO" dirty="0"/>
              <a:t> </a:t>
            </a:r>
            <a:r>
              <a:rPr lang="nb-NO" dirty="0" err="1"/>
              <a:t>سروې</a:t>
            </a:r>
            <a:br>
              <a:rPr lang="nb-NO" dirty="0"/>
            </a:br>
            <a:br>
              <a:rPr lang="nb-NO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223" y="4092522"/>
            <a:ext cx="3963740" cy="1655762"/>
          </a:xfrm>
        </p:spPr>
        <p:txBody>
          <a:bodyPr/>
          <a:lstStyle/>
          <a:p>
            <a:r>
              <a:rPr lang="ps-AF" sz="2000" dirty="0">
                <a:solidFill>
                  <a:schemeClr val="tx1"/>
                </a:solidFill>
              </a:rPr>
              <a:t>د ونډه اخیستونکو لپاره لارښود</a:t>
            </a:r>
            <a:endParaRPr lang="nb-NO" sz="2000" dirty="0">
              <a:solidFill>
                <a:schemeClr val="tx1"/>
              </a:solidFill>
            </a:endParaRPr>
          </a:p>
          <a:p>
            <a:endParaRPr lang="nn-NO" sz="1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PS01">
            <a:hlinkClick r:id="" action="ppaction://media"/>
            <a:extLst>
              <a:ext uri="{FF2B5EF4-FFF2-40B4-BE49-F238E27FC236}">
                <a16:creationId xmlns:a16="http://schemas.microsoft.com/office/drawing/2014/main" id="{37809C34-5EE2-22A5-F235-0FBED74DE6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72518" y="5536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5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pPr algn="ctr"/>
            <a:r>
              <a:rPr lang="ps-AF" dirty="0"/>
              <a:t>د سروې موضوعات </a:t>
            </a: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96075" cy="4184320"/>
          </a:xfrm>
        </p:spPr>
        <p:txBody>
          <a:bodyPr>
            <a:normAutofit/>
          </a:bodyPr>
          <a:lstStyle/>
          <a:p>
            <a:pPr marL="0" indent="0" algn="r" rtl="1">
              <a:lnSpc>
                <a:spcPct val="120000"/>
              </a:lnSpc>
              <a:buNone/>
            </a:pPr>
            <a:r>
              <a:rPr lang="ps-AF" sz="2000" dirty="0"/>
              <a:t> </a:t>
            </a:r>
            <a:r>
              <a:rPr lang="ps-AF" sz="2900" dirty="0"/>
              <a:t>د</a:t>
            </a:r>
            <a:r>
              <a:rPr lang="ps-AF" sz="2000" dirty="0"/>
              <a:t> </a:t>
            </a:r>
            <a:r>
              <a:rPr lang="nb-NO" sz="2900" dirty="0" err="1"/>
              <a:t>تاسو</a:t>
            </a:r>
            <a:r>
              <a:rPr lang="nb-NO" sz="2900" dirty="0"/>
              <a:t> </a:t>
            </a:r>
            <a:r>
              <a:rPr lang="nb-NO" sz="2900" dirty="0" err="1"/>
              <a:t>به</a:t>
            </a:r>
            <a:r>
              <a:rPr lang="nb-NO" sz="2900" dirty="0"/>
              <a:t> د </a:t>
            </a:r>
            <a:r>
              <a:rPr lang="nb-NO" sz="2900" dirty="0" err="1"/>
              <a:t>لاندې</a:t>
            </a:r>
            <a:r>
              <a:rPr lang="nb-NO" sz="2900" dirty="0"/>
              <a:t> </a:t>
            </a:r>
            <a:r>
              <a:rPr lang="nb-NO" sz="2900" dirty="0" err="1"/>
              <a:t>موضوعاتو</a:t>
            </a:r>
            <a:r>
              <a:rPr lang="nb-NO" sz="2900" dirty="0"/>
              <a:t> </a:t>
            </a:r>
            <a:r>
              <a:rPr lang="nb-NO" sz="2900" dirty="0" err="1"/>
              <a:t>په</a:t>
            </a:r>
            <a:r>
              <a:rPr lang="nb-NO" sz="2900" dirty="0"/>
              <a:t> </a:t>
            </a:r>
            <a:r>
              <a:rPr lang="nb-NO" sz="2900" dirty="0" err="1"/>
              <a:t>اړه</a:t>
            </a:r>
            <a:r>
              <a:rPr lang="nb-NO" sz="2900" dirty="0"/>
              <a:t> </a:t>
            </a:r>
            <a:r>
              <a:rPr lang="nb-NO" sz="2900" dirty="0" err="1"/>
              <a:t>پوښتنو</a:t>
            </a:r>
            <a:r>
              <a:rPr lang="nb-NO" sz="2900" dirty="0"/>
              <a:t> </a:t>
            </a:r>
            <a:r>
              <a:rPr lang="nb-NO" sz="2900" dirty="0" err="1"/>
              <a:t>ته</a:t>
            </a:r>
            <a:r>
              <a:rPr lang="nb-NO" sz="2900" dirty="0"/>
              <a:t> </a:t>
            </a:r>
            <a:r>
              <a:rPr lang="nb-NO" sz="2900" dirty="0" err="1"/>
              <a:t>ځواب</a:t>
            </a:r>
            <a:r>
              <a:rPr lang="nb-NO" sz="2900" dirty="0"/>
              <a:t> </a:t>
            </a:r>
            <a:r>
              <a:rPr lang="nb-NO" sz="2900" dirty="0" err="1"/>
              <a:t>ورکوئ</a:t>
            </a:r>
            <a:r>
              <a:rPr lang="nb-NO" sz="2900" dirty="0"/>
              <a:t> </a:t>
            </a:r>
            <a:r>
              <a:rPr lang="nb-NO" sz="2900" dirty="0" err="1"/>
              <a:t>او</a:t>
            </a:r>
            <a:r>
              <a:rPr lang="nb-NO" sz="2900" dirty="0"/>
              <a:t> </a:t>
            </a:r>
            <a:r>
              <a:rPr lang="nb-NO" sz="2900" dirty="0" err="1"/>
              <a:t>خپل</a:t>
            </a:r>
            <a:r>
              <a:rPr lang="nb-NO" sz="2900" dirty="0"/>
              <a:t> </a:t>
            </a:r>
            <a:r>
              <a:rPr lang="nb-NO" sz="2900" dirty="0" err="1"/>
              <a:t>نظر</a:t>
            </a:r>
            <a:r>
              <a:rPr lang="nb-NO" sz="2900" dirty="0"/>
              <a:t> </a:t>
            </a:r>
            <a:r>
              <a:rPr lang="nb-NO" sz="2900" dirty="0" err="1"/>
              <a:t>به</a:t>
            </a:r>
            <a:r>
              <a:rPr lang="nb-NO" sz="2900" dirty="0"/>
              <a:t> </a:t>
            </a:r>
            <a:r>
              <a:rPr lang="nb-NO" sz="2900" dirty="0" err="1"/>
              <a:t>څرګندوئ</a:t>
            </a:r>
            <a:r>
              <a:rPr lang="nb-NO" sz="2900" dirty="0"/>
              <a:t>:</a:t>
            </a:r>
          </a:p>
          <a:p>
            <a:pPr algn="r" rtl="1">
              <a:buFont typeface="Courier New" panose="02070309020205020404" pitchFamily="49" charset="0"/>
              <a:buChar char="o"/>
            </a:pPr>
            <a:r>
              <a:rPr lang="nb-NO" sz="2200" dirty="0"/>
              <a:t>د </a:t>
            </a:r>
            <a:r>
              <a:rPr lang="nb-NO" sz="2200" dirty="0" err="1"/>
              <a:t>ناروېژي</a:t>
            </a:r>
            <a:r>
              <a:rPr lang="nb-NO" sz="2200" dirty="0"/>
              <a:t> </a:t>
            </a:r>
            <a:r>
              <a:rPr lang="nb-NO" sz="2200" dirty="0" err="1"/>
              <a:t>ژبې</a:t>
            </a:r>
            <a:r>
              <a:rPr lang="nb-NO" sz="2200" dirty="0"/>
              <a:t> </a:t>
            </a:r>
            <a:r>
              <a:rPr lang="nb-NO" sz="2200" dirty="0" err="1"/>
              <a:t>زده</a:t>
            </a:r>
            <a:r>
              <a:rPr lang="nb-NO" sz="2200" dirty="0"/>
              <a:t>‌</a:t>
            </a:r>
            <a:r>
              <a:rPr lang="ps-AF" sz="2200" dirty="0"/>
              <a:t> </a:t>
            </a:r>
            <a:r>
              <a:rPr lang="nb-NO" sz="2200" dirty="0" err="1"/>
              <a:t>کړه</a:t>
            </a:r>
            <a:r>
              <a:rPr lang="nb-NO" sz="2200" dirty="0"/>
              <a:t> </a:t>
            </a:r>
          </a:p>
          <a:p>
            <a:pPr algn="r" rtl="1">
              <a:buFont typeface="Courier New" panose="02070309020205020404" pitchFamily="49" charset="0"/>
              <a:buChar char="o"/>
            </a:pPr>
            <a:r>
              <a:rPr lang="nb-NO" sz="2200" dirty="0"/>
              <a:t>د </a:t>
            </a:r>
            <a:r>
              <a:rPr lang="nb-NO" sz="2200" dirty="0" err="1"/>
              <a:t>پېژندنې</a:t>
            </a:r>
            <a:r>
              <a:rPr lang="nb-NO" sz="2200" dirty="0"/>
              <a:t> </a:t>
            </a:r>
            <a:r>
              <a:rPr lang="ps-AF" sz="2200" dirty="0"/>
              <a:t>یا انترودکشن </a:t>
            </a:r>
            <a:r>
              <a:rPr lang="nb-NO" sz="2200" dirty="0" err="1"/>
              <a:t>پروګرام</a:t>
            </a:r>
            <a:r>
              <a:rPr lang="nb-NO" sz="2200" dirty="0"/>
              <a:t> </a:t>
            </a:r>
          </a:p>
          <a:p>
            <a:pPr marL="0" indent="0" algn="r" rtl="1">
              <a:buNone/>
            </a:pPr>
            <a:r>
              <a:rPr lang="ps-AF" sz="2200" dirty="0"/>
              <a:t>  </a:t>
            </a:r>
            <a:r>
              <a:rPr lang="nb-NO" sz="2200" dirty="0"/>
              <a:t>د </a:t>
            </a:r>
            <a:r>
              <a:rPr lang="nb-NO" sz="2200" dirty="0" err="1"/>
              <a:t>هرې</a:t>
            </a:r>
            <a:r>
              <a:rPr lang="nb-NO" sz="2200" dirty="0"/>
              <a:t> </a:t>
            </a:r>
            <a:r>
              <a:rPr lang="nb-NO" sz="2200" dirty="0" err="1"/>
              <a:t>پوښتنې</a:t>
            </a:r>
            <a:r>
              <a:rPr lang="nb-NO" sz="2200" dirty="0"/>
              <a:t> </a:t>
            </a:r>
            <a:r>
              <a:rPr lang="nb-NO" sz="2200" dirty="0" err="1"/>
              <a:t>لپاره</a:t>
            </a:r>
            <a:r>
              <a:rPr lang="nb-NO" sz="2200" dirty="0"/>
              <a:t> </a:t>
            </a:r>
            <a:r>
              <a:rPr lang="nb-NO" sz="2200" dirty="0" err="1"/>
              <a:t>ټاکل</a:t>
            </a:r>
            <a:r>
              <a:rPr lang="nb-NO" sz="2200" dirty="0"/>
              <a:t> </a:t>
            </a:r>
            <a:r>
              <a:rPr lang="nb-NO" sz="2200" dirty="0" err="1"/>
              <a:t>شوي</a:t>
            </a:r>
            <a:r>
              <a:rPr lang="nb-NO" sz="2200" dirty="0"/>
              <a:t> </a:t>
            </a:r>
            <a:r>
              <a:rPr lang="nb-NO" sz="2200" dirty="0" err="1"/>
              <a:t>ځوابونه</a:t>
            </a:r>
            <a:r>
              <a:rPr lang="nb-NO" sz="2200" dirty="0"/>
              <a:t> </a:t>
            </a:r>
            <a:r>
              <a:rPr lang="nb-NO" sz="2200" dirty="0" err="1"/>
              <a:t>شته</a:t>
            </a:r>
            <a:r>
              <a:rPr lang="nb-NO" sz="2200" dirty="0"/>
              <a:t> </a:t>
            </a:r>
            <a:r>
              <a:rPr lang="nb-NO" sz="2200" dirty="0" err="1"/>
              <a:t>چې</a:t>
            </a:r>
            <a:r>
              <a:rPr lang="nb-NO" sz="2200" dirty="0"/>
              <a:t> </a:t>
            </a:r>
            <a:r>
              <a:rPr lang="nb-NO" sz="2200" dirty="0" err="1"/>
              <a:t>تاسو</a:t>
            </a:r>
            <a:r>
              <a:rPr lang="nb-NO" sz="2200" dirty="0"/>
              <a:t> </a:t>
            </a:r>
            <a:r>
              <a:rPr lang="nb-NO" sz="2200" dirty="0" err="1"/>
              <a:t>به</a:t>
            </a:r>
            <a:r>
              <a:rPr lang="nb-NO" sz="2200" dirty="0"/>
              <a:t> </a:t>
            </a:r>
            <a:r>
              <a:rPr lang="nb-NO" sz="2200" dirty="0" err="1"/>
              <a:t>ترې</a:t>
            </a:r>
            <a:r>
              <a:rPr lang="nb-NO" sz="2200" dirty="0"/>
              <a:t> </a:t>
            </a:r>
            <a:r>
              <a:rPr lang="nb-NO" sz="2200" dirty="0" err="1"/>
              <a:t>یو</a:t>
            </a:r>
            <a:r>
              <a:rPr lang="nb-NO" sz="2200" dirty="0"/>
              <a:t> </a:t>
            </a:r>
            <a:r>
              <a:rPr lang="nb-NO" sz="2200" dirty="0" err="1"/>
              <a:t>ځواب</a:t>
            </a:r>
            <a:r>
              <a:rPr lang="nb-NO" sz="2200" dirty="0"/>
              <a:t> </a:t>
            </a:r>
            <a:r>
              <a:rPr lang="nb-NO" sz="2200" dirty="0" err="1"/>
              <a:t>وټاکئ</a:t>
            </a:r>
            <a:r>
              <a:rPr lang="nb-NO" sz="2200" dirty="0"/>
              <a:t>.</a:t>
            </a:r>
          </a:p>
          <a:p>
            <a:pPr>
              <a:lnSpc>
                <a:spcPct val="120000"/>
              </a:lnSpc>
            </a:pPr>
            <a:endParaRPr lang="en-GB" sz="150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23" y="2084400"/>
            <a:ext cx="4460109" cy="2965120"/>
          </a:xfrm>
          <a:prstGeom prst="rect">
            <a:avLst/>
          </a:prstGeom>
        </p:spPr>
      </p:pic>
      <p:pic>
        <p:nvPicPr>
          <p:cNvPr id="5" name="PS02">
            <a:hlinkClick r:id="" action="ppaction://media"/>
            <a:extLst>
              <a:ext uri="{FF2B5EF4-FFF2-40B4-BE49-F238E27FC236}">
                <a16:creationId xmlns:a16="http://schemas.microsoft.com/office/drawing/2014/main" id="{71170572-8C0D-E2B3-F70B-53E482AFB1E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64540" y="52753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pPr algn="ctr"/>
            <a:r>
              <a:rPr lang="ps-AF" noProof="0" dirty="0"/>
              <a:t>ولی باید تاسو ونډه واخلې؟</a:t>
            </a:r>
            <a:endParaRPr lang="nb-NO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4708" y="2095071"/>
            <a:ext cx="5519153" cy="2720682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nb-NO" sz="2000" dirty="0" err="1"/>
              <a:t>موږ</a:t>
            </a:r>
            <a:r>
              <a:rPr lang="nb-NO" sz="2000" dirty="0"/>
              <a:t> </a:t>
            </a:r>
            <a:r>
              <a:rPr lang="nb-NO" sz="2000" dirty="0" err="1"/>
              <a:t>غواړو</a:t>
            </a:r>
            <a:r>
              <a:rPr lang="nb-NO" sz="2000" dirty="0"/>
              <a:t> </a:t>
            </a:r>
            <a:r>
              <a:rPr lang="nb-NO" sz="2000" dirty="0" err="1"/>
              <a:t>پوه</a:t>
            </a:r>
            <a:r>
              <a:rPr lang="nb-NO" sz="2000" dirty="0"/>
              <a:t> </a:t>
            </a:r>
            <a:r>
              <a:rPr lang="nb-NO" sz="2000" dirty="0" err="1"/>
              <a:t>شو</a:t>
            </a:r>
            <a:r>
              <a:rPr lang="nb-NO" sz="2000" dirty="0"/>
              <a:t> </a:t>
            </a:r>
            <a:r>
              <a:rPr lang="nb-NO" sz="2000" dirty="0" err="1"/>
              <a:t>چې</a:t>
            </a:r>
            <a:r>
              <a:rPr lang="nb-NO" sz="2000" dirty="0"/>
              <a:t> </a:t>
            </a:r>
            <a:r>
              <a:rPr lang="nb-NO" sz="2000" dirty="0" err="1"/>
              <a:t>تاسو</a:t>
            </a:r>
            <a:r>
              <a:rPr lang="nb-NO" sz="2000" dirty="0"/>
              <a:t> د </a:t>
            </a:r>
            <a:r>
              <a:rPr lang="nb-NO" sz="2000" dirty="0" err="1"/>
              <a:t>زده</a:t>
            </a:r>
            <a:r>
              <a:rPr lang="nb-NO" sz="2000" dirty="0"/>
              <a:t>‌</a:t>
            </a:r>
            <a:r>
              <a:rPr lang="ps-AF" sz="2000" dirty="0"/>
              <a:t> </a:t>
            </a:r>
            <a:r>
              <a:rPr lang="nb-NO" sz="2000" dirty="0" err="1"/>
              <a:t>کړې</a:t>
            </a:r>
            <a:r>
              <a:rPr lang="nb-NO" sz="2000" dirty="0"/>
              <a:t> </a:t>
            </a:r>
            <a:r>
              <a:rPr lang="nb-NO" sz="2000" dirty="0" err="1"/>
              <a:t>په</a:t>
            </a:r>
            <a:r>
              <a:rPr lang="nb-NO" sz="2000" dirty="0"/>
              <a:t> </a:t>
            </a:r>
            <a:r>
              <a:rPr lang="nb-NO" sz="2000" dirty="0" err="1"/>
              <a:t>اړه</a:t>
            </a:r>
            <a:r>
              <a:rPr lang="nb-NO" sz="2000" dirty="0"/>
              <a:t> </a:t>
            </a:r>
            <a:r>
              <a:rPr lang="nb-NO" sz="2000" dirty="0" err="1"/>
              <a:t>څه</a:t>
            </a:r>
            <a:r>
              <a:rPr lang="nb-NO" sz="2000" dirty="0"/>
              <a:t> </a:t>
            </a:r>
            <a:r>
              <a:rPr lang="nb-NO" sz="2000" dirty="0" err="1"/>
              <a:t>نظر</a:t>
            </a:r>
            <a:r>
              <a:rPr lang="nb-NO" sz="2000" dirty="0"/>
              <a:t> </a:t>
            </a:r>
            <a:r>
              <a:rPr lang="nb-NO" sz="2000" dirty="0" err="1"/>
              <a:t>لرئ</a:t>
            </a:r>
            <a:r>
              <a:rPr lang="nb-NO" sz="2000" dirty="0"/>
              <a:t>، </a:t>
            </a:r>
            <a:r>
              <a:rPr lang="nb-NO" sz="2000" dirty="0" err="1"/>
              <a:t>ترڅو</a:t>
            </a:r>
            <a:r>
              <a:rPr lang="nb-NO" sz="2000" dirty="0"/>
              <a:t> د </a:t>
            </a:r>
            <a:r>
              <a:rPr lang="nb-NO" sz="2000" dirty="0" err="1"/>
              <a:t>زده</a:t>
            </a:r>
            <a:r>
              <a:rPr lang="nb-NO" sz="2000" dirty="0"/>
              <a:t>‌</a:t>
            </a:r>
            <a:r>
              <a:rPr lang="ps-AF" sz="2000" dirty="0"/>
              <a:t> </a:t>
            </a:r>
            <a:r>
              <a:rPr lang="nb-NO" sz="2000" dirty="0" err="1"/>
              <a:t>کړې</a:t>
            </a:r>
            <a:r>
              <a:rPr lang="nb-NO" sz="2000" dirty="0"/>
              <a:t> </a:t>
            </a:r>
            <a:r>
              <a:rPr lang="nb-NO" sz="2000" dirty="0" err="1"/>
              <a:t>خدمتونه</a:t>
            </a:r>
            <a:r>
              <a:rPr lang="nb-NO" sz="2000" dirty="0"/>
              <a:t> </a:t>
            </a:r>
            <a:r>
              <a:rPr lang="nb-NO" sz="2000" dirty="0" err="1"/>
              <a:t>لا</a:t>
            </a:r>
            <a:r>
              <a:rPr lang="nb-NO" sz="2000" dirty="0"/>
              <a:t> </a:t>
            </a:r>
            <a:r>
              <a:rPr lang="nb-NO" sz="2000" dirty="0" err="1"/>
              <a:t>ښه</a:t>
            </a:r>
            <a:r>
              <a:rPr lang="nb-NO" sz="2000" dirty="0"/>
              <a:t> </a:t>
            </a:r>
            <a:r>
              <a:rPr lang="nb-NO" sz="2000" dirty="0" err="1"/>
              <a:t>شي</a:t>
            </a:r>
            <a:r>
              <a:rPr lang="nb-NO" sz="2000" dirty="0"/>
              <a:t>.</a:t>
            </a:r>
          </a:p>
          <a:p>
            <a:pPr algn="r" rtl="1"/>
            <a:r>
              <a:rPr lang="nb-NO" sz="2000" dirty="0" err="1"/>
              <a:t>ښاروالۍ</a:t>
            </a:r>
            <a:r>
              <a:rPr lang="nb-NO" sz="2000" dirty="0"/>
              <a:t> </a:t>
            </a:r>
            <a:r>
              <a:rPr lang="nb-NO" sz="2000" dirty="0" err="1"/>
              <a:t>ستاسو</a:t>
            </a:r>
            <a:r>
              <a:rPr lang="nb-NO" sz="2000" dirty="0"/>
              <a:t> د </a:t>
            </a:r>
            <a:r>
              <a:rPr lang="nb-NO" sz="2000" dirty="0" err="1"/>
              <a:t>تجربو</a:t>
            </a:r>
            <a:r>
              <a:rPr lang="nb-NO" sz="2000" dirty="0"/>
              <a:t> </a:t>
            </a:r>
            <a:r>
              <a:rPr lang="nb-NO" sz="2000" dirty="0" err="1"/>
              <a:t>په</a:t>
            </a:r>
            <a:r>
              <a:rPr lang="nb-NO" sz="2000" dirty="0"/>
              <a:t> </a:t>
            </a:r>
            <a:r>
              <a:rPr lang="nb-NO" sz="2000" dirty="0" err="1"/>
              <a:t>اړه</a:t>
            </a:r>
            <a:r>
              <a:rPr lang="nb-NO" sz="2000" dirty="0"/>
              <a:t> </a:t>
            </a:r>
            <a:r>
              <a:rPr lang="nb-NO" sz="2000" dirty="0" err="1"/>
              <a:t>معلومات</a:t>
            </a:r>
            <a:r>
              <a:rPr lang="nb-NO" sz="2000" dirty="0"/>
              <a:t> </a:t>
            </a:r>
            <a:r>
              <a:rPr lang="nb-NO" sz="2000" dirty="0" err="1"/>
              <a:t>ترلاسه</a:t>
            </a:r>
            <a:r>
              <a:rPr lang="nb-NO" sz="2000" dirty="0"/>
              <a:t> </a:t>
            </a:r>
            <a:r>
              <a:rPr lang="nb-NO" sz="2000" dirty="0" err="1"/>
              <a:t>کوي</a:t>
            </a:r>
            <a:r>
              <a:rPr lang="nb-NO" sz="2000" dirty="0"/>
              <a:t>.</a:t>
            </a:r>
          </a:p>
          <a:p>
            <a:pPr algn="r" rtl="1"/>
            <a:r>
              <a:rPr lang="nb-NO" sz="2000" dirty="0" err="1"/>
              <a:t>ښاروالۍ</a:t>
            </a:r>
            <a:r>
              <a:rPr lang="nb-NO" sz="2000" dirty="0"/>
              <a:t> </a:t>
            </a:r>
            <a:r>
              <a:rPr lang="nb-NO" sz="2000" dirty="0" err="1"/>
              <a:t>کولی</a:t>
            </a:r>
            <a:r>
              <a:rPr lang="nb-NO" sz="2000" dirty="0"/>
              <a:t> </a:t>
            </a:r>
            <a:r>
              <a:rPr lang="nb-NO" sz="2000" dirty="0" err="1"/>
              <a:t>شي</a:t>
            </a:r>
            <a:r>
              <a:rPr lang="nb-NO" sz="2000" dirty="0"/>
              <a:t> د </a:t>
            </a:r>
            <a:r>
              <a:rPr lang="nb-NO" sz="2000" dirty="0" err="1"/>
              <a:t>زده</a:t>
            </a:r>
            <a:r>
              <a:rPr lang="nb-NO" sz="2000" dirty="0"/>
              <a:t>‌</a:t>
            </a:r>
            <a:r>
              <a:rPr lang="ps-AF" sz="2000" dirty="0"/>
              <a:t> </a:t>
            </a:r>
            <a:r>
              <a:rPr lang="nb-NO" sz="2000" dirty="0" err="1"/>
              <a:t>کړې</a:t>
            </a:r>
            <a:r>
              <a:rPr lang="nb-NO" sz="2000" dirty="0"/>
              <a:t> </a:t>
            </a:r>
            <a:r>
              <a:rPr lang="nb-NO" sz="2000" dirty="0" err="1"/>
              <a:t>لا</a:t>
            </a:r>
            <a:r>
              <a:rPr lang="nb-NO" sz="2000" dirty="0"/>
              <a:t> </a:t>
            </a:r>
            <a:r>
              <a:rPr lang="nb-NO" sz="2000" dirty="0" err="1"/>
              <a:t>ښه</a:t>
            </a:r>
            <a:r>
              <a:rPr lang="nb-NO" sz="2000" dirty="0"/>
              <a:t> </a:t>
            </a:r>
            <a:r>
              <a:rPr lang="nb-NO" sz="2000" dirty="0" err="1"/>
              <a:t>خدمتونه</a:t>
            </a:r>
            <a:r>
              <a:rPr lang="nb-NO" sz="2000" dirty="0"/>
              <a:t> </a:t>
            </a:r>
            <a:r>
              <a:rPr lang="nb-NO" sz="2000" dirty="0" err="1"/>
              <a:t>وړاندې</a:t>
            </a:r>
            <a:r>
              <a:rPr lang="nb-NO" sz="2000" dirty="0"/>
              <a:t> </a:t>
            </a:r>
            <a:r>
              <a:rPr lang="nb-NO" sz="2000" dirty="0" err="1"/>
              <a:t>کړي</a:t>
            </a:r>
            <a:r>
              <a:rPr lang="nb-NO" sz="2000" dirty="0"/>
              <a:t>.</a:t>
            </a:r>
          </a:p>
          <a:p>
            <a:pPr marL="0" indent="0">
              <a:spcAft>
                <a:spcPts val="600"/>
              </a:spcAft>
              <a:buNone/>
            </a:pPr>
            <a:endParaRPr lang="nb-NO" sz="20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2084400"/>
            <a:ext cx="4683237" cy="3122158"/>
          </a:xfrm>
          <a:prstGeom prst="rect">
            <a:avLst/>
          </a:prstGeom>
        </p:spPr>
      </p:pic>
      <p:pic>
        <p:nvPicPr>
          <p:cNvPr id="5" name="PS03">
            <a:hlinkClick r:id="" action="ppaction://media"/>
            <a:extLst>
              <a:ext uri="{FF2B5EF4-FFF2-40B4-BE49-F238E27FC236}">
                <a16:creationId xmlns:a16="http://schemas.microsoft.com/office/drawing/2014/main" id="{1C4E6362-AA8B-77C4-7CE9-8D2C6F478F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63920" y="623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/>
              <a:t>د </a:t>
            </a:r>
            <a:r>
              <a:rPr lang="nb-NO" dirty="0" err="1"/>
              <a:t>کاروونکو</a:t>
            </a:r>
            <a:r>
              <a:rPr lang="nb-NO" dirty="0"/>
              <a:t> د </a:t>
            </a:r>
            <a:r>
              <a:rPr lang="nb-NO" dirty="0" err="1"/>
              <a:t>ملي</a:t>
            </a:r>
            <a:r>
              <a:rPr lang="nb-NO" dirty="0"/>
              <a:t> </a:t>
            </a:r>
            <a:r>
              <a:rPr lang="nb-NO" dirty="0" err="1"/>
              <a:t>سروې</a:t>
            </a:r>
            <a:r>
              <a:rPr lang="nb-NO" dirty="0"/>
              <a:t> </a:t>
            </a:r>
            <a:r>
              <a:rPr lang="nb-NO" dirty="0" err="1"/>
              <a:t>په</a:t>
            </a:r>
            <a:r>
              <a:rPr lang="nb-NO" dirty="0"/>
              <a:t> </a:t>
            </a:r>
            <a:r>
              <a:rPr lang="nb-NO" dirty="0" err="1"/>
              <a:t>اړه</a:t>
            </a:r>
            <a:endParaRPr lang="nb-NO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67388" cy="2344165"/>
          </a:xfrm>
        </p:spPr>
        <p:txBody>
          <a:bodyPr>
            <a:normAutofit/>
          </a:bodyPr>
          <a:lstStyle/>
          <a:p>
            <a:pPr algn="r" rtl="1"/>
            <a:r>
              <a:rPr lang="nb-NO" sz="2000" dirty="0" err="1"/>
              <a:t>سروې</a:t>
            </a:r>
            <a:r>
              <a:rPr lang="nb-NO" sz="2000" dirty="0"/>
              <a:t> </a:t>
            </a:r>
            <a:r>
              <a:rPr lang="nb-NO" sz="2000" dirty="0" err="1"/>
              <a:t>بې</a:t>
            </a:r>
            <a:r>
              <a:rPr lang="nb-NO" sz="2000" dirty="0"/>
              <a:t>‌</a:t>
            </a:r>
            <a:r>
              <a:rPr lang="ps-AF" sz="2000" dirty="0"/>
              <a:t> </a:t>
            </a:r>
            <a:r>
              <a:rPr lang="nb-NO" sz="2000" dirty="0" err="1"/>
              <a:t>نومه</a:t>
            </a:r>
            <a:r>
              <a:rPr lang="nb-NO" sz="2000" dirty="0"/>
              <a:t> </a:t>
            </a:r>
            <a:r>
              <a:rPr lang="nb-NO" sz="2000" dirty="0" err="1"/>
              <a:t>ده</a:t>
            </a:r>
            <a:r>
              <a:rPr lang="nb-NO" sz="2000" dirty="0"/>
              <a:t> </a:t>
            </a:r>
            <a:r>
              <a:rPr lang="nb-NO" sz="2000" dirty="0" err="1"/>
              <a:t>او</a:t>
            </a:r>
            <a:r>
              <a:rPr lang="nb-NO" sz="2000" dirty="0"/>
              <a:t> </a:t>
            </a:r>
            <a:r>
              <a:rPr lang="nb-NO" sz="2000" dirty="0" err="1"/>
              <a:t>ګډون</a:t>
            </a:r>
            <a:r>
              <a:rPr lang="nb-NO" sz="2000" dirty="0"/>
              <a:t> پ</a:t>
            </a:r>
            <a:r>
              <a:rPr lang="ps-AF" sz="2000" dirty="0"/>
              <a:t>ه </a:t>
            </a:r>
            <a:r>
              <a:rPr lang="nb-NO" sz="2000" dirty="0" err="1"/>
              <a:t>کې</a:t>
            </a:r>
            <a:r>
              <a:rPr lang="nb-NO" sz="2000" dirty="0"/>
              <a:t> </a:t>
            </a:r>
            <a:r>
              <a:rPr lang="nb-NO" sz="2000" dirty="0" err="1"/>
              <a:t>په</a:t>
            </a:r>
            <a:r>
              <a:rPr lang="nb-NO" sz="2000" dirty="0"/>
              <a:t> </a:t>
            </a:r>
            <a:r>
              <a:rPr lang="nb-NO" sz="2000" dirty="0" err="1"/>
              <a:t>خپله</a:t>
            </a:r>
            <a:r>
              <a:rPr lang="nb-NO" sz="2000" dirty="0"/>
              <a:t> </a:t>
            </a:r>
            <a:r>
              <a:rPr lang="nb-NO" sz="2000" dirty="0" err="1"/>
              <a:t>خوښه</a:t>
            </a:r>
            <a:r>
              <a:rPr lang="nb-NO" sz="2000" dirty="0"/>
              <a:t> </a:t>
            </a:r>
            <a:r>
              <a:rPr lang="nb-NO" sz="2000" dirty="0" err="1"/>
              <a:t>دی</a:t>
            </a:r>
            <a:r>
              <a:rPr lang="nb-NO" sz="2000" dirty="0"/>
              <a:t>.</a:t>
            </a:r>
          </a:p>
          <a:p>
            <a:pPr algn="r" rtl="1"/>
            <a:r>
              <a:rPr lang="nb-NO" sz="2000" dirty="0"/>
              <a:t>د </a:t>
            </a:r>
            <a:r>
              <a:rPr lang="nb-NO" sz="2000" dirty="0" err="1"/>
              <a:t>سروې</a:t>
            </a:r>
            <a:r>
              <a:rPr lang="nb-NO" sz="2000" dirty="0"/>
              <a:t> </a:t>
            </a:r>
            <a:r>
              <a:rPr lang="nb-NO" sz="2000" dirty="0" err="1"/>
              <a:t>پوښتنو</a:t>
            </a:r>
            <a:r>
              <a:rPr lang="nb-NO" sz="2000" dirty="0"/>
              <a:t> </a:t>
            </a:r>
            <a:r>
              <a:rPr lang="nb-NO" sz="2000" dirty="0" err="1"/>
              <a:t>ته</a:t>
            </a:r>
            <a:r>
              <a:rPr lang="nb-NO" sz="2000" dirty="0"/>
              <a:t> </a:t>
            </a:r>
            <a:r>
              <a:rPr lang="nb-NO" sz="2000" dirty="0" err="1"/>
              <a:t>ځواب</a:t>
            </a:r>
            <a:r>
              <a:rPr lang="nb-NO" sz="2000" dirty="0"/>
              <a:t> </a:t>
            </a:r>
            <a:r>
              <a:rPr lang="nb-NO" sz="2000" dirty="0" err="1"/>
              <a:t>ورکول</a:t>
            </a:r>
            <a:r>
              <a:rPr lang="nb-NO" sz="2000" dirty="0"/>
              <a:t> </a:t>
            </a:r>
            <a:r>
              <a:rPr lang="nb-NO" sz="2000" dirty="0" err="1"/>
              <a:t>شاوخوا</a:t>
            </a:r>
            <a:r>
              <a:rPr lang="nb-NO" sz="2000" dirty="0"/>
              <a:t> </a:t>
            </a:r>
            <a:r>
              <a:rPr lang="nb-NO" sz="2000" dirty="0" err="1"/>
              <a:t>له</a:t>
            </a:r>
            <a:r>
              <a:rPr lang="nb-NO" sz="2000" dirty="0"/>
              <a:t> ۲۰ </a:t>
            </a:r>
            <a:r>
              <a:rPr lang="ps-AF" sz="2000" dirty="0"/>
              <a:t> </a:t>
            </a:r>
            <a:r>
              <a:rPr lang="nb-NO" sz="2000" dirty="0" err="1"/>
              <a:t>تر</a:t>
            </a:r>
            <a:r>
              <a:rPr lang="nb-NO" sz="2000" dirty="0"/>
              <a:t> ۴۰</a:t>
            </a:r>
            <a:r>
              <a:rPr lang="ps-AF" sz="2000" dirty="0"/>
              <a:t> </a:t>
            </a:r>
            <a:r>
              <a:rPr lang="nb-NO" sz="2000" dirty="0" err="1"/>
              <a:t>دقیقو</a:t>
            </a:r>
            <a:r>
              <a:rPr lang="nb-NO" sz="2000" dirty="0"/>
              <a:t> </a:t>
            </a:r>
            <a:r>
              <a:rPr lang="nb-NO" sz="2000" dirty="0" err="1"/>
              <a:t>وخت</a:t>
            </a:r>
            <a:r>
              <a:rPr lang="nb-NO" sz="2000" dirty="0"/>
              <a:t> </a:t>
            </a:r>
            <a:r>
              <a:rPr lang="nb-NO" sz="2000" dirty="0" err="1"/>
              <a:t>نیسي</a:t>
            </a:r>
            <a:r>
              <a:rPr lang="nb-NO" sz="2000" dirty="0"/>
              <a:t>.</a:t>
            </a:r>
          </a:p>
          <a:p>
            <a:pPr algn="r" rtl="1"/>
            <a:r>
              <a:rPr lang="nb-NO" sz="2000" dirty="0" err="1"/>
              <a:t>سروې</a:t>
            </a:r>
            <a:r>
              <a:rPr lang="nb-NO" sz="2000" dirty="0"/>
              <a:t> </a:t>
            </a:r>
            <a:r>
              <a:rPr lang="nb-NO" sz="2000" dirty="0" err="1"/>
              <a:t>په</a:t>
            </a:r>
            <a:r>
              <a:rPr lang="nb-NO" sz="2000" dirty="0"/>
              <a:t> </a:t>
            </a:r>
            <a:r>
              <a:rPr lang="nb-NO" sz="2000" dirty="0" err="1"/>
              <a:t>ډېرو</a:t>
            </a:r>
            <a:r>
              <a:rPr lang="nb-NO" sz="2000" dirty="0"/>
              <a:t> </a:t>
            </a:r>
            <a:r>
              <a:rPr lang="nb-NO" sz="2000" dirty="0" err="1"/>
              <a:t>ژبو</a:t>
            </a:r>
            <a:r>
              <a:rPr lang="nb-NO" sz="2000" dirty="0"/>
              <a:t> </a:t>
            </a:r>
            <a:r>
              <a:rPr lang="nb-NO" sz="2000" dirty="0" err="1"/>
              <a:t>کې</a:t>
            </a:r>
            <a:r>
              <a:rPr lang="nb-NO" sz="2000" dirty="0"/>
              <a:t> د </a:t>
            </a:r>
            <a:r>
              <a:rPr lang="nb-NO" sz="2000" dirty="0" err="1"/>
              <a:t>متن</a:t>
            </a:r>
            <a:r>
              <a:rPr lang="nb-NO" sz="2000" dirty="0"/>
              <a:t> </a:t>
            </a:r>
            <a:r>
              <a:rPr lang="nb-NO" sz="2000" dirty="0" err="1"/>
              <a:t>او</a:t>
            </a:r>
            <a:r>
              <a:rPr lang="nb-NO" sz="2000" dirty="0"/>
              <a:t> </a:t>
            </a:r>
            <a:r>
              <a:rPr lang="nb-NO" sz="2000" dirty="0" err="1"/>
              <a:t>غږ</a:t>
            </a:r>
            <a:r>
              <a:rPr lang="nb-NO" sz="2000" dirty="0"/>
              <a:t> </a:t>
            </a:r>
            <a:r>
              <a:rPr lang="nb-NO" sz="2000" dirty="0" err="1"/>
              <a:t>په</a:t>
            </a:r>
            <a:r>
              <a:rPr lang="nb-NO" sz="2000" dirty="0"/>
              <a:t> </a:t>
            </a:r>
            <a:r>
              <a:rPr lang="nb-NO" sz="2000" dirty="0" err="1"/>
              <a:t>بڼه</a:t>
            </a:r>
            <a:r>
              <a:rPr lang="nb-NO" sz="2000" dirty="0"/>
              <a:t> </a:t>
            </a:r>
            <a:r>
              <a:rPr lang="nb-NO" sz="2000" dirty="0" err="1"/>
              <a:t>شتون</a:t>
            </a:r>
            <a:r>
              <a:rPr lang="nb-NO" sz="2000" dirty="0"/>
              <a:t> </a:t>
            </a:r>
            <a:r>
              <a:rPr lang="nb-NO" sz="2000" dirty="0" err="1"/>
              <a:t>لري</a:t>
            </a:r>
            <a:r>
              <a:rPr lang="nb-NO" sz="2000" dirty="0"/>
              <a:t>.</a:t>
            </a:r>
          </a:p>
          <a:p>
            <a:pPr algn="r" rtl="1"/>
            <a:endParaRPr lang="nb-NO" sz="2000" dirty="0"/>
          </a:p>
          <a:p>
            <a:endParaRPr lang="en-GB" dirty="0"/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PS04">
            <a:hlinkClick r:id="" action="ppaction://media"/>
            <a:extLst>
              <a:ext uri="{FF2B5EF4-FFF2-40B4-BE49-F238E27FC236}">
                <a16:creationId xmlns:a16="http://schemas.microsoft.com/office/drawing/2014/main" id="{65FB1D25-636C-C738-0F35-EF981E5DF0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38924" y="513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2084400"/>
            <a:ext cx="6801107" cy="3991280"/>
          </a:xfrm>
        </p:spPr>
        <p:txBody>
          <a:bodyPr>
            <a:normAutofit/>
          </a:bodyPr>
          <a:lstStyle/>
          <a:p>
            <a:pPr algn="r" rtl="1"/>
            <a:r>
              <a:rPr lang="nb-NO" sz="2000" dirty="0" err="1"/>
              <a:t>تاسو</a:t>
            </a:r>
            <a:r>
              <a:rPr lang="nb-NO" sz="2000" dirty="0"/>
              <a:t> </a:t>
            </a:r>
            <a:r>
              <a:rPr lang="nb-NO" sz="2000" dirty="0" err="1"/>
              <a:t>باید</a:t>
            </a:r>
            <a:r>
              <a:rPr lang="nb-NO" sz="2000" dirty="0"/>
              <a:t> </a:t>
            </a:r>
            <a:r>
              <a:rPr lang="nb-NO" sz="2000" dirty="0" err="1"/>
              <a:t>ټولو</a:t>
            </a:r>
            <a:r>
              <a:rPr lang="nb-NO" sz="2000" dirty="0"/>
              <a:t> </a:t>
            </a:r>
            <a:r>
              <a:rPr lang="nb-NO" sz="2000" dirty="0" err="1"/>
              <a:t>پوښتنو</a:t>
            </a:r>
            <a:r>
              <a:rPr lang="nb-NO" sz="2000" dirty="0"/>
              <a:t> </a:t>
            </a:r>
            <a:r>
              <a:rPr lang="nb-NO" sz="2000" dirty="0" err="1"/>
              <a:t>ته</a:t>
            </a:r>
            <a:r>
              <a:rPr lang="nb-NO" sz="2000" dirty="0"/>
              <a:t> </a:t>
            </a:r>
            <a:r>
              <a:rPr lang="nb-NO" sz="2000" dirty="0" err="1"/>
              <a:t>ځواب</a:t>
            </a:r>
            <a:r>
              <a:rPr lang="nb-NO" sz="2000" dirty="0"/>
              <a:t> </a:t>
            </a:r>
            <a:r>
              <a:rPr lang="nb-NO" sz="2000" dirty="0" err="1"/>
              <a:t>ورکړئ</a:t>
            </a:r>
            <a:r>
              <a:rPr lang="nb-NO" sz="2000" dirty="0"/>
              <a:t>، </a:t>
            </a:r>
            <a:r>
              <a:rPr lang="nb-NO" sz="2000" dirty="0" err="1"/>
              <a:t>خو</a:t>
            </a:r>
            <a:r>
              <a:rPr lang="nb-NO" sz="2000" dirty="0"/>
              <a:t> </a:t>
            </a:r>
            <a:r>
              <a:rPr lang="nb-NO" sz="2000" dirty="0" err="1"/>
              <a:t>کولی</a:t>
            </a:r>
            <a:r>
              <a:rPr lang="nb-NO" sz="2000" dirty="0"/>
              <a:t> </a:t>
            </a:r>
            <a:r>
              <a:rPr lang="nb-NO" sz="2000" dirty="0" err="1"/>
              <a:t>شئ</a:t>
            </a:r>
            <a:r>
              <a:rPr lang="nb-NO" sz="2000" dirty="0"/>
              <a:t> »</a:t>
            </a:r>
            <a:r>
              <a:rPr lang="nb-NO" sz="2000" dirty="0" err="1"/>
              <a:t>نه</a:t>
            </a:r>
            <a:r>
              <a:rPr lang="nb-NO" sz="2000" dirty="0"/>
              <a:t> </a:t>
            </a:r>
            <a:r>
              <a:rPr lang="nb-NO" sz="2000" dirty="0" err="1"/>
              <a:t>پوهېږم</a:t>
            </a:r>
            <a:r>
              <a:rPr lang="nb-NO" sz="2000" dirty="0"/>
              <a:t>«</a:t>
            </a:r>
            <a:r>
              <a:rPr lang="ps-AF" sz="2000" dirty="0"/>
              <a:t> </a:t>
            </a:r>
            <a:r>
              <a:rPr lang="nb-NO" sz="2000" dirty="0" err="1"/>
              <a:t>یا</a:t>
            </a:r>
            <a:r>
              <a:rPr lang="nb-NO" sz="2000" dirty="0"/>
              <a:t> »</a:t>
            </a:r>
            <a:r>
              <a:rPr lang="nb-NO" sz="2000" dirty="0" err="1"/>
              <a:t>نه</a:t>
            </a:r>
            <a:r>
              <a:rPr lang="nb-NO" sz="2000" dirty="0"/>
              <a:t> </a:t>
            </a:r>
            <a:r>
              <a:rPr lang="nb-NO" sz="2000" dirty="0" err="1"/>
              <a:t>غواړم</a:t>
            </a:r>
            <a:r>
              <a:rPr lang="nb-NO" sz="2000" dirty="0"/>
              <a:t> </a:t>
            </a:r>
            <a:r>
              <a:rPr lang="nb-NO" sz="2000" dirty="0" err="1"/>
              <a:t>ځواب</a:t>
            </a:r>
            <a:r>
              <a:rPr lang="nb-NO" sz="2000" dirty="0"/>
              <a:t> </a:t>
            </a:r>
            <a:r>
              <a:rPr lang="nb-NO" sz="2000" dirty="0" err="1"/>
              <a:t>ورکړم</a:t>
            </a:r>
            <a:r>
              <a:rPr lang="nb-NO" sz="2000" dirty="0"/>
              <a:t> «</a:t>
            </a:r>
            <a:r>
              <a:rPr lang="ps-AF" sz="2000" dirty="0"/>
              <a:t> </a:t>
            </a:r>
            <a:r>
              <a:rPr lang="nb-NO" sz="2000" dirty="0" err="1"/>
              <a:t>وټاکئ</a:t>
            </a:r>
            <a:r>
              <a:rPr lang="nb-NO" sz="2000" dirty="0"/>
              <a:t>.</a:t>
            </a:r>
          </a:p>
          <a:p>
            <a:pPr algn="r" rtl="1"/>
            <a:r>
              <a:rPr lang="nb-NO" sz="2000" dirty="0" err="1"/>
              <a:t>تاسو</a:t>
            </a:r>
            <a:r>
              <a:rPr lang="nb-NO" sz="2000" dirty="0"/>
              <a:t> </a:t>
            </a:r>
            <a:r>
              <a:rPr lang="nb-NO" sz="2000" dirty="0" err="1"/>
              <a:t>باید</a:t>
            </a:r>
            <a:r>
              <a:rPr lang="nb-NO" sz="2000" dirty="0"/>
              <a:t> </a:t>
            </a:r>
            <a:r>
              <a:rPr lang="nb-NO" sz="2000" dirty="0" err="1"/>
              <a:t>ټوله</a:t>
            </a:r>
            <a:r>
              <a:rPr lang="nb-NO" sz="2000" dirty="0"/>
              <a:t> </a:t>
            </a:r>
            <a:r>
              <a:rPr lang="nb-NO" sz="2000" dirty="0" err="1"/>
              <a:t>سروې</a:t>
            </a:r>
            <a:r>
              <a:rPr lang="nb-NO" sz="2000" dirty="0"/>
              <a:t> </a:t>
            </a:r>
            <a:r>
              <a:rPr lang="nb-NO" sz="2000" dirty="0" err="1"/>
              <a:t>په</a:t>
            </a:r>
            <a:r>
              <a:rPr lang="nb-NO" sz="2000" dirty="0"/>
              <a:t> </a:t>
            </a:r>
            <a:r>
              <a:rPr lang="nb-NO" sz="2000" dirty="0" err="1"/>
              <a:t>یوه</a:t>
            </a:r>
            <a:r>
              <a:rPr lang="nb-NO" sz="2000" dirty="0"/>
              <a:t> </a:t>
            </a:r>
            <a:r>
              <a:rPr lang="nb-NO" sz="2000" dirty="0" err="1"/>
              <a:t>وار</a:t>
            </a:r>
            <a:r>
              <a:rPr lang="nb-NO" sz="2000" dirty="0"/>
              <a:t> </a:t>
            </a:r>
            <a:r>
              <a:rPr lang="nb-NO" sz="2000" dirty="0" err="1"/>
              <a:t>بشپړه</a:t>
            </a:r>
            <a:r>
              <a:rPr lang="nb-NO" sz="2000" dirty="0"/>
              <a:t> </a:t>
            </a:r>
            <a:r>
              <a:rPr lang="nb-NO" sz="2000" dirty="0" err="1"/>
              <a:t>کړئ</a:t>
            </a:r>
            <a:r>
              <a:rPr lang="nb-NO" sz="2000" dirty="0"/>
              <a:t>.</a:t>
            </a:r>
          </a:p>
          <a:p>
            <a:pPr algn="r" rtl="1"/>
            <a:r>
              <a:rPr lang="nb-NO" sz="2000" dirty="0" err="1"/>
              <a:t>هرې</a:t>
            </a:r>
            <a:r>
              <a:rPr lang="nb-NO" sz="2000" dirty="0"/>
              <a:t> </a:t>
            </a:r>
            <a:r>
              <a:rPr lang="nb-NO" sz="2000" dirty="0" err="1"/>
              <a:t>بلې</a:t>
            </a:r>
            <a:r>
              <a:rPr lang="nb-NO" sz="2000" dirty="0"/>
              <a:t> </a:t>
            </a:r>
            <a:r>
              <a:rPr lang="nb-NO" sz="2000" dirty="0" err="1"/>
              <a:t>پوښتنې</a:t>
            </a:r>
            <a:r>
              <a:rPr lang="nb-NO" sz="2000" dirty="0"/>
              <a:t> </a:t>
            </a:r>
            <a:r>
              <a:rPr lang="nb-NO" sz="2000" dirty="0" err="1"/>
              <a:t>ته</a:t>
            </a:r>
            <a:r>
              <a:rPr lang="nb-NO" sz="2000" dirty="0"/>
              <a:t> د </a:t>
            </a:r>
            <a:r>
              <a:rPr lang="nb-NO" sz="2000" dirty="0" err="1"/>
              <a:t>تګ</a:t>
            </a:r>
            <a:r>
              <a:rPr lang="nb-NO" sz="2000" dirty="0"/>
              <a:t> </a:t>
            </a:r>
            <a:r>
              <a:rPr lang="nb-NO" sz="2000" dirty="0" err="1"/>
              <a:t>لپاره</a:t>
            </a:r>
            <a:r>
              <a:rPr lang="nb-NO" sz="2000" dirty="0"/>
              <a:t> </a:t>
            </a:r>
            <a:r>
              <a:rPr lang="nb-NO" sz="2000" dirty="0" err="1"/>
              <a:t>پر</a:t>
            </a:r>
            <a:r>
              <a:rPr lang="nb-NO" sz="2000" dirty="0"/>
              <a:t>» </a:t>
            </a:r>
            <a:r>
              <a:rPr lang="nb-NO" sz="2000" dirty="0" err="1"/>
              <a:t>بل</a:t>
            </a:r>
            <a:r>
              <a:rPr lang="nb-NO" sz="2000" dirty="0"/>
              <a:t> «</a:t>
            </a:r>
            <a:r>
              <a:rPr lang="ps-AF" sz="2000" dirty="0"/>
              <a:t> </a:t>
            </a:r>
            <a:r>
              <a:rPr lang="nb-NO" sz="2000" dirty="0" err="1"/>
              <a:t>تڼۍ</a:t>
            </a:r>
            <a:r>
              <a:rPr lang="nb-NO" sz="2000" dirty="0"/>
              <a:t> </a:t>
            </a:r>
            <a:r>
              <a:rPr lang="nb-NO" sz="2000" dirty="0" err="1"/>
              <a:t>کلیک</a:t>
            </a:r>
            <a:r>
              <a:rPr lang="nb-NO" sz="2000" dirty="0"/>
              <a:t> </a:t>
            </a:r>
            <a:r>
              <a:rPr lang="nb-NO" sz="2000" dirty="0" err="1"/>
              <a:t>وکړئ</a:t>
            </a:r>
            <a:r>
              <a:rPr lang="nb-NO" sz="2000" dirty="0"/>
              <a:t>.</a:t>
            </a:r>
          </a:p>
          <a:p>
            <a:pPr algn="r" rtl="1"/>
            <a:r>
              <a:rPr lang="nb-NO" sz="2000" dirty="0" err="1"/>
              <a:t>تاسو</a:t>
            </a:r>
            <a:r>
              <a:rPr lang="nb-NO" sz="2000" dirty="0"/>
              <a:t> </a:t>
            </a:r>
            <a:r>
              <a:rPr lang="nb-NO" sz="2000" dirty="0" err="1"/>
              <a:t>کولی</a:t>
            </a:r>
            <a:r>
              <a:rPr lang="nb-NO" sz="2000" dirty="0"/>
              <a:t> </a:t>
            </a:r>
            <a:r>
              <a:rPr lang="nb-NO" sz="2000" dirty="0" err="1"/>
              <a:t>شئ</a:t>
            </a:r>
            <a:r>
              <a:rPr lang="nb-NO" sz="2000" dirty="0"/>
              <a:t> </a:t>
            </a:r>
            <a:r>
              <a:rPr lang="nb-NO" sz="2000" dirty="0" err="1"/>
              <a:t>لومړی</a:t>
            </a:r>
            <a:r>
              <a:rPr lang="nb-NO" sz="2000" dirty="0"/>
              <a:t> د </a:t>
            </a:r>
            <a:r>
              <a:rPr lang="nb-NO" sz="2000" dirty="0" err="1"/>
              <a:t>سروې</a:t>
            </a:r>
            <a:r>
              <a:rPr lang="nb-NO" sz="2000" dirty="0"/>
              <a:t> </a:t>
            </a:r>
            <a:r>
              <a:rPr lang="ps-AF" sz="2000" dirty="0"/>
              <a:t>آ</a:t>
            </a:r>
            <a:r>
              <a:rPr lang="nb-NO" sz="2000" dirty="0" err="1"/>
              <a:t>زمایښتي</a:t>
            </a:r>
            <a:r>
              <a:rPr lang="nb-NO" sz="2000" dirty="0"/>
              <a:t> </a:t>
            </a:r>
            <a:r>
              <a:rPr lang="nb-NO" sz="2000" dirty="0" err="1"/>
              <a:t>بڼه</a:t>
            </a:r>
            <a:r>
              <a:rPr lang="nb-NO" sz="2000" dirty="0"/>
              <a:t> </a:t>
            </a:r>
            <a:r>
              <a:rPr lang="nb-NO" sz="2000" dirty="0" err="1"/>
              <a:t>وکاروئ</a:t>
            </a:r>
            <a:r>
              <a:rPr lang="nb-NO" sz="2000" dirty="0"/>
              <a:t>، </a:t>
            </a:r>
            <a:r>
              <a:rPr lang="nb-NO" sz="2000" dirty="0" err="1"/>
              <a:t>ترڅو</a:t>
            </a:r>
            <a:r>
              <a:rPr lang="nb-NO" sz="2000" dirty="0"/>
              <a:t> </a:t>
            </a:r>
            <a:r>
              <a:rPr lang="nb-NO" sz="2000" dirty="0" err="1"/>
              <a:t>له</a:t>
            </a:r>
            <a:r>
              <a:rPr lang="nb-NO" sz="2000" dirty="0"/>
              <a:t> </a:t>
            </a:r>
            <a:r>
              <a:rPr lang="nb-NO" sz="2000" dirty="0" err="1"/>
              <a:t>سروې</a:t>
            </a:r>
            <a:r>
              <a:rPr lang="nb-NO" sz="2000" dirty="0"/>
              <a:t> </a:t>
            </a:r>
            <a:r>
              <a:rPr lang="nb-NO" sz="2000" dirty="0" err="1"/>
              <a:t>سره</a:t>
            </a:r>
            <a:r>
              <a:rPr lang="nb-NO" sz="2000" dirty="0"/>
              <a:t> </a:t>
            </a:r>
            <a:r>
              <a:rPr lang="nb-NO" sz="2000" dirty="0" err="1"/>
              <a:t>بلد</a:t>
            </a:r>
            <a:r>
              <a:rPr lang="nb-NO" sz="2000" dirty="0"/>
              <a:t> </a:t>
            </a:r>
            <a:r>
              <a:rPr lang="nb-NO" sz="2000" dirty="0" err="1"/>
              <a:t>شئ</a:t>
            </a:r>
            <a:r>
              <a:rPr lang="nb-NO" sz="2000" dirty="0"/>
              <a:t>.</a:t>
            </a:r>
          </a:p>
          <a:p>
            <a:pPr algn="r" rtl="1">
              <a:lnSpc>
                <a:spcPct val="120000"/>
              </a:lnSpc>
            </a:pPr>
            <a:endParaRPr lang="nb-NO" sz="2000" dirty="0"/>
          </a:p>
          <a:p>
            <a:pPr>
              <a:lnSpc>
                <a:spcPct val="120000"/>
              </a:lnSpc>
            </a:pPr>
            <a:endParaRPr lang="en-GB" sz="1300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792000" y="645459"/>
            <a:ext cx="64245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/>
              <a:t>د </a:t>
            </a:r>
            <a:r>
              <a:rPr lang="nb-NO" sz="2800" dirty="0" err="1"/>
              <a:t>سروې</a:t>
            </a:r>
            <a:r>
              <a:rPr lang="nb-NO" sz="2800" dirty="0"/>
              <a:t> </a:t>
            </a:r>
            <a:r>
              <a:rPr lang="nb-NO" sz="2800" dirty="0" err="1"/>
              <a:t>پوښتنو</a:t>
            </a:r>
            <a:r>
              <a:rPr lang="nb-NO" sz="2800" dirty="0"/>
              <a:t> </a:t>
            </a:r>
            <a:r>
              <a:rPr lang="nb-NO" sz="2800" dirty="0" err="1"/>
              <a:t>ته</a:t>
            </a:r>
            <a:r>
              <a:rPr lang="nb-NO" sz="2800" dirty="0"/>
              <a:t> </a:t>
            </a:r>
            <a:r>
              <a:rPr lang="nb-NO" sz="2800" dirty="0" err="1"/>
              <a:t>له</a:t>
            </a:r>
            <a:r>
              <a:rPr lang="nb-NO" sz="2800" dirty="0"/>
              <a:t> </a:t>
            </a:r>
            <a:r>
              <a:rPr lang="nb-NO" sz="2800" dirty="0" err="1"/>
              <a:t>ځواب</a:t>
            </a:r>
            <a:r>
              <a:rPr lang="nb-NO" sz="2800" dirty="0"/>
              <a:t> </a:t>
            </a:r>
            <a:r>
              <a:rPr lang="nb-NO" sz="2800" dirty="0" err="1"/>
              <a:t>ورکولو</a:t>
            </a:r>
            <a:r>
              <a:rPr lang="nb-NO" sz="2800" dirty="0"/>
              <a:t> </a:t>
            </a:r>
            <a:r>
              <a:rPr lang="nb-NO" sz="2800" dirty="0" err="1"/>
              <a:t>مخکې</a:t>
            </a:r>
            <a:r>
              <a:rPr lang="nb-NO" sz="2800" dirty="0"/>
              <a:t> </a:t>
            </a:r>
            <a:r>
              <a:rPr lang="nb-NO" sz="2800" dirty="0" err="1"/>
              <a:t>معلومات</a:t>
            </a:r>
            <a:endParaRPr lang="nb-NO" sz="28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1" y="2091070"/>
            <a:ext cx="4010588" cy="2675859"/>
          </a:xfrm>
          <a:prstGeom prst="rect">
            <a:avLst/>
          </a:prstGeom>
        </p:spPr>
      </p:pic>
      <p:pic>
        <p:nvPicPr>
          <p:cNvPr id="5" name="PS05">
            <a:hlinkClick r:id="" action="ppaction://media"/>
            <a:extLst>
              <a:ext uri="{FF2B5EF4-FFF2-40B4-BE49-F238E27FC236}">
                <a16:creationId xmlns:a16="http://schemas.microsoft.com/office/drawing/2014/main" id="{4E74AFA6-6D60-301C-6349-31763414D0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37345" y="70579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32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722" y="0"/>
            <a:ext cx="5416482" cy="5131398"/>
          </a:xfrm>
        </p:spPr>
        <p:txBody>
          <a:bodyPr wrap="square" anchor="ctr">
            <a:normAutofit/>
          </a:bodyPr>
          <a:lstStyle/>
          <a:p>
            <a:pPr rtl="1"/>
            <a:br>
              <a:rPr lang="nb-NO" sz="2800" dirty="0"/>
            </a:br>
            <a:r>
              <a:rPr lang="nb-NO" sz="2800" dirty="0" err="1"/>
              <a:t>څنګه</a:t>
            </a:r>
            <a:r>
              <a:rPr lang="nb-NO" sz="2800" dirty="0"/>
              <a:t> </a:t>
            </a:r>
            <a:r>
              <a:rPr lang="nb-NO" sz="2800" dirty="0" err="1"/>
              <a:t>سروې</a:t>
            </a:r>
            <a:r>
              <a:rPr lang="nb-NO" sz="2800" dirty="0"/>
              <a:t> </a:t>
            </a:r>
            <a:r>
              <a:rPr lang="nb-NO" sz="2800" dirty="0" err="1"/>
              <a:t>ته</a:t>
            </a:r>
            <a:r>
              <a:rPr lang="nb-NO" sz="2800" dirty="0"/>
              <a:t> </a:t>
            </a:r>
            <a:r>
              <a:rPr lang="nb-NO" sz="2800" dirty="0" err="1"/>
              <a:t>ځواب</a:t>
            </a:r>
            <a:r>
              <a:rPr lang="nb-NO" sz="2800" dirty="0"/>
              <a:t> </a:t>
            </a:r>
            <a:r>
              <a:rPr lang="nb-NO" sz="2800" dirty="0" err="1"/>
              <a:t>ورکړئ</a:t>
            </a:r>
            <a:r>
              <a:rPr lang="nb-NO" sz="2800" dirty="0"/>
              <a:t>؟</a:t>
            </a:r>
            <a:br>
              <a:rPr lang="nb-NO" sz="2800" dirty="0"/>
            </a:br>
            <a:r>
              <a:rPr lang="nb-NO" sz="2800" dirty="0" err="1"/>
              <a:t>له</a:t>
            </a:r>
            <a:r>
              <a:rPr lang="ps-AF" sz="2800" dirty="0"/>
              <a:t> ۱</a:t>
            </a:r>
            <a:r>
              <a:rPr lang="nb-NO" sz="2800" dirty="0"/>
              <a:t> </a:t>
            </a:r>
            <a:r>
              <a:rPr lang="ps-AF" sz="2800" dirty="0"/>
              <a:t>تر</a:t>
            </a:r>
            <a:r>
              <a:rPr lang="nb-NO" sz="2800" dirty="0"/>
              <a:t>۴ </a:t>
            </a:r>
            <a:r>
              <a:rPr lang="ps-AF" sz="2800" dirty="0"/>
              <a:t> </a:t>
            </a:r>
            <a:r>
              <a:rPr lang="nb-NO" sz="2800" dirty="0" err="1"/>
              <a:t>پړاوونو</a:t>
            </a:r>
            <a:r>
              <a:rPr lang="nb-NO" sz="2800" dirty="0"/>
              <a:t> </a:t>
            </a:r>
            <a:r>
              <a:rPr lang="nb-NO" sz="2800" dirty="0" err="1"/>
              <a:t>پورې</a:t>
            </a:r>
            <a:br>
              <a:rPr lang="nb-NO" sz="2800" dirty="0"/>
            </a:br>
            <a:br>
              <a:rPr lang="nb-NO" dirty="0"/>
            </a:br>
            <a:br>
              <a:rPr lang="nb-NO" dirty="0"/>
            </a:br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PS06">
            <a:hlinkClick r:id="" action="ppaction://media"/>
            <a:extLst>
              <a:ext uri="{FF2B5EF4-FFF2-40B4-BE49-F238E27FC236}">
                <a16:creationId xmlns:a16="http://schemas.microsoft.com/office/drawing/2014/main" id="{75B5EBCB-1AA3-DEC4-07C4-B1DC5E2E0B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47433" y="84723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ps-AF" sz="3600" dirty="0"/>
              <a:t>لومړې</a:t>
            </a:r>
            <a:r>
              <a:rPr lang="ps-AF" dirty="0"/>
              <a:t> پړاو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410706" cy="3950640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nb-NO" sz="2800" dirty="0" err="1"/>
              <a:t>سروې</a:t>
            </a:r>
            <a:r>
              <a:rPr lang="nb-NO" sz="2800" dirty="0"/>
              <a:t> </a:t>
            </a:r>
            <a:r>
              <a:rPr lang="nb-NO" sz="2800" dirty="0" err="1"/>
              <a:t>ته</a:t>
            </a:r>
            <a:r>
              <a:rPr lang="nb-NO" sz="2800" dirty="0"/>
              <a:t> </a:t>
            </a:r>
            <a:r>
              <a:rPr lang="nb-NO" sz="2800" dirty="0" err="1"/>
              <a:t>لاسرسی</a:t>
            </a:r>
            <a:r>
              <a:rPr lang="nb-NO" sz="2800" dirty="0"/>
              <a:t> </a:t>
            </a:r>
            <a:r>
              <a:rPr lang="nb-NO" sz="2800" dirty="0" err="1"/>
              <a:t>ترلاسه</a:t>
            </a:r>
            <a:r>
              <a:rPr lang="nb-NO" sz="2800" dirty="0"/>
              <a:t> </a:t>
            </a:r>
            <a:r>
              <a:rPr lang="nb-NO" sz="2800" dirty="0" err="1"/>
              <a:t>کړئ</a:t>
            </a:r>
            <a:endParaRPr lang="nb-NO" sz="2800" dirty="0"/>
          </a:p>
          <a:p>
            <a:pPr algn="r" rtl="1"/>
            <a:r>
              <a:rPr lang="nb-NO" sz="2800" dirty="0" err="1"/>
              <a:t>تاسو</a:t>
            </a:r>
            <a:r>
              <a:rPr lang="nb-NO" sz="2800" dirty="0"/>
              <a:t> د </a:t>
            </a:r>
            <a:r>
              <a:rPr lang="nb-NO" sz="2800" dirty="0" err="1"/>
              <a:t>سروې</a:t>
            </a:r>
            <a:r>
              <a:rPr lang="nb-NO" sz="2800" dirty="0"/>
              <a:t> </a:t>
            </a:r>
            <a:r>
              <a:rPr lang="nb-NO" sz="2800" dirty="0" err="1"/>
              <a:t>لپاره</a:t>
            </a:r>
            <a:r>
              <a:rPr lang="nb-NO" sz="2800" dirty="0"/>
              <a:t> </a:t>
            </a:r>
            <a:r>
              <a:rPr lang="nb-NO" sz="2800" dirty="0" err="1"/>
              <a:t>یوې</a:t>
            </a:r>
            <a:r>
              <a:rPr lang="nb-NO" sz="2800" dirty="0"/>
              <a:t> </a:t>
            </a:r>
            <a:r>
              <a:rPr lang="nb-NO" sz="2800" dirty="0" err="1"/>
              <a:t>ځانګړې</a:t>
            </a:r>
            <a:r>
              <a:rPr lang="nb-NO" sz="2800" dirty="0"/>
              <a:t> </a:t>
            </a:r>
            <a:r>
              <a:rPr lang="nb-NO" sz="2800" dirty="0" err="1"/>
              <a:t>لېنک</a:t>
            </a:r>
            <a:r>
              <a:rPr lang="nb-NO" sz="2800" dirty="0"/>
              <a:t> </a:t>
            </a:r>
            <a:r>
              <a:rPr lang="nb-NO" sz="2800" dirty="0" err="1"/>
              <a:t>یا</a:t>
            </a:r>
            <a:r>
              <a:rPr lang="nb-NO" sz="2800" dirty="0"/>
              <a:t> د QR</a:t>
            </a:r>
            <a:r>
              <a:rPr lang="ps-AF" sz="2800" dirty="0"/>
              <a:t> </a:t>
            </a:r>
            <a:r>
              <a:rPr lang="nb-NO" sz="2800" dirty="0" err="1"/>
              <a:t>کوډ</a:t>
            </a:r>
            <a:r>
              <a:rPr lang="nb-NO" sz="2800" dirty="0"/>
              <a:t> </a:t>
            </a:r>
            <a:r>
              <a:rPr lang="ps-AF" sz="2800" dirty="0"/>
              <a:t>(</a:t>
            </a:r>
            <a:r>
              <a:rPr lang="nb-NO" sz="2800" dirty="0" err="1"/>
              <a:t>ډیجیټلي</a:t>
            </a:r>
            <a:r>
              <a:rPr lang="nb-NO" sz="2800" dirty="0"/>
              <a:t> </a:t>
            </a:r>
            <a:r>
              <a:rPr lang="nb-NO" sz="2800" dirty="0" err="1"/>
              <a:t>کوډ</a:t>
            </a:r>
            <a:r>
              <a:rPr lang="ps-AF" sz="2800" dirty="0"/>
              <a:t>)</a:t>
            </a:r>
            <a:r>
              <a:rPr lang="nb-NO" sz="2800" dirty="0"/>
              <a:t> </a:t>
            </a:r>
            <a:r>
              <a:rPr lang="nb-NO" sz="2800" dirty="0" err="1"/>
              <a:t>ته</a:t>
            </a:r>
            <a:r>
              <a:rPr lang="nb-NO" sz="2800" dirty="0"/>
              <a:t> </a:t>
            </a:r>
            <a:r>
              <a:rPr lang="nb-NO" sz="2800" dirty="0" err="1"/>
              <a:t>اړتیا</a:t>
            </a:r>
            <a:r>
              <a:rPr lang="nb-NO" sz="2800" dirty="0"/>
              <a:t> </a:t>
            </a:r>
            <a:r>
              <a:rPr lang="nb-NO" sz="2800" dirty="0" err="1"/>
              <a:t>لرئ</a:t>
            </a:r>
            <a:r>
              <a:rPr lang="nb-NO" sz="2800" dirty="0"/>
              <a:t>.</a:t>
            </a:r>
          </a:p>
          <a:p>
            <a:pPr algn="r" rtl="1"/>
            <a:r>
              <a:rPr lang="nb-NO" sz="2800" dirty="0" err="1"/>
              <a:t>تاسو</a:t>
            </a:r>
            <a:r>
              <a:rPr lang="nb-NO" sz="2800" dirty="0"/>
              <a:t> </a:t>
            </a:r>
            <a:r>
              <a:rPr lang="nb-NO" sz="2800" dirty="0" err="1"/>
              <a:t>به</a:t>
            </a:r>
            <a:r>
              <a:rPr lang="nb-NO" sz="2800" dirty="0"/>
              <a:t> </a:t>
            </a:r>
            <a:r>
              <a:rPr lang="nb-NO" sz="2800" dirty="0" err="1"/>
              <a:t>دغه</a:t>
            </a:r>
            <a:r>
              <a:rPr lang="nb-NO" sz="2800" dirty="0"/>
              <a:t> </a:t>
            </a:r>
            <a:r>
              <a:rPr lang="nb-NO" sz="2800" dirty="0" err="1"/>
              <a:t>لېنک</a:t>
            </a:r>
            <a:r>
              <a:rPr lang="nb-NO" sz="2800" dirty="0"/>
              <a:t> </a:t>
            </a:r>
            <a:r>
              <a:rPr lang="nb-NO" sz="2800" dirty="0" err="1"/>
              <a:t>یا</a:t>
            </a:r>
            <a:r>
              <a:rPr lang="nb-NO" sz="2800" dirty="0"/>
              <a:t> </a:t>
            </a:r>
            <a:r>
              <a:rPr lang="nb-NO" sz="2800" dirty="0" err="1"/>
              <a:t>کوډ</a:t>
            </a:r>
            <a:r>
              <a:rPr lang="nb-NO" sz="2800" dirty="0"/>
              <a:t> </a:t>
            </a:r>
            <a:r>
              <a:rPr lang="nb-NO" sz="2800" dirty="0" err="1"/>
              <a:t>له</a:t>
            </a:r>
            <a:r>
              <a:rPr lang="nb-NO" sz="2800" dirty="0"/>
              <a:t> </a:t>
            </a:r>
            <a:r>
              <a:rPr lang="nb-NO" sz="2800" dirty="0" err="1"/>
              <a:t>ښاروالۍ</a:t>
            </a:r>
            <a:r>
              <a:rPr lang="nb-NO" sz="2800" dirty="0"/>
              <a:t> </a:t>
            </a:r>
            <a:r>
              <a:rPr lang="nb-NO" sz="2800" dirty="0" err="1"/>
              <a:t>څخه</a:t>
            </a:r>
            <a:r>
              <a:rPr lang="nb-NO" sz="2800" dirty="0"/>
              <a:t> </a:t>
            </a:r>
            <a:r>
              <a:rPr lang="nb-NO" sz="2800" dirty="0" err="1"/>
              <a:t>ترلاسه</a:t>
            </a:r>
            <a:r>
              <a:rPr lang="nb-NO" sz="2800" dirty="0"/>
              <a:t> </a:t>
            </a:r>
            <a:r>
              <a:rPr lang="nb-NO" sz="2800" dirty="0" err="1"/>
              <a:t>کړئ</a:t>
            </a:r>
            <a:r>
              <a:rPr lang="nb-NO" sz="2800" dirty="0"/>
              <a:t>.</a:t>
            </a:r>
          </a:p>
          <a:p>
            <a:pPr marL="0" indent="0">
              <a:buNone/>
            </a:pPr>
            <a:endParaRPr lang="nb-NO" sz="2800" dirty="0"/>
          </a:p>
          <a:p>
            <a:endParaRPr lang="nb-NO" sz="2000" dirty="0"/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5" name="PS07">
            <a:hlinkClick r:id="" action="ppaction://media"/>
            <a:extLst>
              <a:ext uri="{FF2B5EF4-FFF2-40B4-BE49-F238E27FC236}">
                <a16:creationId xmlns:a16="http://schemas.microsoft.com/office/drawing/2014/main" id="{2532CAA0-F071-8870-2C77-11CD5A55BA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634744" y="513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27DB-318A-AF90-B7A8-90798455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ps-AF" dirty="0"/>
              <a:t>دوهم پړاو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19440" cy="3744000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ps-AF" sz="2800" dirty="0"/>
              <a:t>سروې پیل کړې</a:t>
            </a:r>
            <a:endParaRPr lang="nb-NO" sz="2000" dirty="0"/>
          </a:p>
          <a:p>
            <a:pPr algn="r" rtl="1"/>
            <a:r>
              <a:rPr lang="nb-NO" sz="2000" dirty="0" err="1"/>
              <a:t>هغه</a:t>
            </a:r>
            <a:r>
              <a:rPr lang="nb-NO" sz="2000" dirty="0"/>
              <a:t> </a:t>
            </a:r>
            <a:r>
              <a:rPr lang="nb-NO" sz="2000" dirty="0" err="1"/>
              <a:t>لېنک</a:t>
            </a:r>
            <a:r>
              <a:rPr lang="nb-NO" sz="2000" dirty="0"/>
              <a:t> </a:t>
            </a:r>
            <a:r>
              <a:rPr lang="nb-NO" sz="2000" dirty="0" err="1"/>
              <a:t>یا</a:t>
            </a:r>
            <a:r>
              <a:rPr lang="nb-NO" sz="2000" dirty="0"/>
              <a:t> د QR</a:t>
            </a:r>
            <a:r>
              <a:rPr lang="ps-AF" sz="2000" dirty="0"/>
              <a:t> </a:t>
            </a:r>
            <a:r>
              <a:rPr lang="nb-NO" sz="2000" dirty="0" err="1"/>
              <a:t>کوډ</a:t>
            </a:r>
            <a:r>
              <a:rPr lang="nb-NO" sz="2000" dirty="0"/>
              <a:t> </a:t>
            </a:r>
            <a:r>
              <a:rPr lang="nb-NO" sz="2000" dirty="0" err="1"/>
              <a:t>وکاروئ</a:t>
            </a:r>
            <a:r>
              <a:rPr lang="nb-NO" sz="2000" dirty="0"/>
              <a:t> </a:t>
            </a:r>
            <a:r>
              <a:rPr lang="nb-NO" sz="2000" dirty="0" err="1"/>
              <a:t>چې</a:t>
            </a:r>
            <a:r>
              <a:rPr lang="ps-AF" sz="2000" dirty="0"/>
              <a:t> تاسو د</a:t>
            </a:r>
            <a:r>
              <a:rPr lang="nb-NO" sz="2000" dirty="0"/>
              <a:t> </a:t>
            </a:r>
            <a:r>
              <a:rPr lang="nb-NO" sz="2000" dirty="0" err="1"/>
              <a:t>ښاروالۍ</a:t>
            </a:r>
            <a:r>
              <a:rPr lang="nb-NO" sz="2000" dirty="0"/>
              <a:t> </a:t>
            </a:r>
            <a:r>
              <a:rPr lang="ps-AF" sz="2000" dirty="0"/>
              <a:t>څخه ترلاسه کړې ده</a:t>
            </a:r>
            <a:r>
              <a:rPr lang="nb-NO" sz="2000" dirty="0"/>
              <a:t>.</a:t>
            </a:r>
          </a:p>
          <a:p>
            <a:pPr algn="r" rtl="1"/>
            <a:r>
              <a:rPr lang="nb-NO" sz="2000" dirty="0" err="1"/>
              <a:t>پر</a:t>
            </a:r>
            <a:r>
              <a:rPr lang="nb-NO" sz="2000" dirty="0"/>
              <a:t> </a:t>
            </a:r>
            <a:r>
              <a:rPr lang="nb-NO" sz="2000" dirty="0" err="1"/>
              <a:t>لېنک</a:t>
            </a:r>
            <a:r>
              <a:rPr lang="nb-NO" sz="2000" dirty="0"/>
              <a:t> </a:t>
            </a:r>
            <a:r>
              <a:rPr lang="nb-NO" sz="2000" dirty="0" err="1"/>
              <a:t>کلیک</a:t>
            </a:r>
            <a:r>
              <a:rPr lang="nb-NO" sz="2000" dirty="0"/>
              <a:t> </a:t>
            </a:r>
            <a:r>
              <a:rPr lang="nb-NO" sz="2000" dirty="0" err="1"/>
              <a:t>وکړئ</a:t>
            </a:r>
            <a:r>
              <a:rPr lang="nb-NO" sz="2000" dirty="0"/>
              <a:t>، </a:t>
            </a:r>
            <a:r>
              <a:rPr lang="nb-NO" sz="2000" dirty="0" err="1"/>
              <a:t>یا</a:t>
            </a:r>
            <a:r>
              <a:rPr lang="nb-NO" sz="2000" dirty="0"/>
              <a:t> د QR </a:t>
            </a:r>
            <a:r>
              <a:rPr lang="ps-AF" sz="2000" dirty="0"/>
              <a:t> </a:t>
            </a:r>
            <a:r>
              <a:rPr lang="nb-NO" sz="2000" dirty="0" err="1"/>
              <a:t>کوډ</a:t>
            </a:r>
            <a:r>
              <a:rPr lang="nb-NO" sz="2000" dirty="0"/>
              <a:t> </a:t>
            </a:r>
            <a:r>
              <a:rPr lang="nb-NO" sz="2000" dirty="0" err="1"/>
              <a:t>په</a:t>
            </a:r>
            <a:r>
              <a:rPr lang="nb-NO" sz="2000" dirty="0"/>
              <a:t> </a:t>
            </a:r>
            <a:r>
              <a:rPr lang="nb-NO" sz="2000" dirty="0" err="1"/>
              <a:t>خپل</a:t>
            </a:r>
            <a:r>
              <a:rPr lang="nb-NO" sz="2000" dirty="0"/>
              <a:t> </a:t>
            </a:r>
            <a:r>
              <a:rPr lang="nb-NO" sz="2000" dirty="0" err="1"/>
              <a:t>موبایل</a:t>
            </a:r>
            <a:r>
              <a:rPr lang="nb-NO" sz="2000" dirty="0"/>
              <a:t> </a:t>
            </a:r>
            <a:r>
              <a:rPr lang="nb-NO" sz="2000" dirty="0" err="1"/>
              <a:t>سکین</a:t>
            </a:r>
            <a:r>
              <a:rPr lang="nb-NO" sz="2000" dirty="0"/>
              <a:t> </a:t>
            </a:r>
            <a:r>
              <a:rPr lang="nb-NO" sz="2000" dirty="0" err="1"/>
              <a:t>کړئ</a:t>
            </a:r>
            <a:r>
              <a:rPr lang="nb-NO" sz="2000" dirty="0"/>
              <a:t>.</a:t>
            </a:r>
          </a:p>
          <a:p>
            <a:endParaRPr lang="nb-NO" sz="2000" dirty="0"/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pic>
        <p:nvPicPr>
          <p:cNvPr id="5" name="PS08">
            <a:hlinkClick r:id="" action="ppaction://media"/>
            <a:extLst>
              <a:ext uri="{FF2B5EF4-FFF2-40B4-BE49-F238E27FC236}">
                <a16:creationId xmlns:a16="http://schemas.microsoft.com/office/drawing/2014/main" id="{E18BD61B-373B-2747-C131-48560A0D0D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59187" y="513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6469-CD1B-82DA-5DB1-345D48F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ps-AF" dirty="0"/>
              <a:t>دریم پړاو	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285200" cy="3950640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ps-AF" sz="2800" dirty="0"/>
              <a:t>یوه ژبه انتخاب کړې</a:t>
            </a:r>
            <a:endParaRPr lang="nb-NO" sz="2800" dirty="0"/>
          </a:p>
          <a:p>
            <a:pPr algn="r" rtl="1"/>
            <a:r>
              <a:rPr lang="nb-NO" sz="2000" dirty="0" err="1"/>
              <a:t>هغه</a:t>
            </a:r>
            <a:r>
              <a:rPr lang="nb-NO" sz="2000" dirty="0"/>
              <a:t> </a:t>
            </a:r>
            <a:r>
              <a:rPr lang="nb-NO" sz="2000" dirty="0" err="1"/>
              <a:t>ژبه</a:t>
            </a:r>
            <a:r>
              <a:rPr lang="nb-NO" sz="2000" dirty="0"/>
              <a:t> </a:t>
            </a:r>
            <a:r>
              <a:rPr lang="nb-NO" sz="2000" dirty="0" err="1"/>
              <a:t>وټاکئ</a:t>
            </a:r>
            <a:r>
              <a:rPr lang="nb-NO" sz="2000" dirty="0"/>
              <a:t> </a:t>
            </a:r>
            <a:r>
              <a:rPr lang="nb-NO" sz="2000" dirty="0" err="1"/>
              <a:t>چې</a:t>
            </a:r>
            <a:r>
              <a:rPr lang="nb-NO" sz="2000" dirty="0"/>
              <a:t> </a:t>
            </a:r>
            <a:r>
              <a:rPr lang="nb-NO" sz="2000" dirty="0" err="1"/>
              <a:t>غواړئ</a:t>
            </a:r>
            <a:r>
              <a:rPr lang="nb-NO" sz="2000" dirty="0"/>
              <a:t> </a:t>
            </a:r>
            <a:r>
              <a:rPr lang="nb-NO" sz="2000" dirty="0" err="1"/>
              <a:t>سروې</a:t>
            </a:r>
            <a:r>
              <a:rPr lang="nb-NO" sz="2000" dirty="0"/>
              <a:t> </a:t>
            </a:r>
            <a:r>
              <a:rPr lang="nb-NO" sz="2000" dirty="0" err="1"/>
              <a:t>په</a:t>
            </a:r>
            <a:r>
              <a:rPr lang="nb-NO" sz="2000" dirty="0"/>
              <a:t> </a:t>
            </a:r>
            <a:r>
              <a:rPr lang="nb-NO" sz="2000" dirty="0" err="1"/>
              <a:t>هغې</a:t>
            </a:r>
            <a:r>
              <a:rPr lang="nb-NO" sz="2000" dirty="0"/>
              <a:t> </a:t>
            </a:r>
            <a:r>
              <a:rPr lang="nb-NO" sz="2000" dirty="0" err="1"/>
              <a:t>ژبه</a:t>
            </a:r>
            <a:r>
              <a:rPr lang="nb-NO" sz="2000" dirty="0"/>
              <a:t> </a:t>
            </a:r>
            <a:r>
              <a:rPr lang="nb-NO" sz="2000" dirty="0" err="1"/>
              <a:t>بشپړه</a:t>
            </a:r>
            <a:r>
              <a:rPr lang="nb-NO" sz="2000" dirty="0"/>
              <a:t> </a:t>
            </a:r>
            <a:r>
              <a:rPr lang="nb-NO" sz="2000" dirty="0" err="1"/>
              <a:t>کړئ</a:t>
            </a:r>
            <a:r>
              <a:rPr lang="nb-NO" sz="2000" dirty="0"/>
              <a:t>.</a:t>
            </a:r>
          </a:p>
          <a:p>
            <a:pPr marL="0" indent="0" algn="r" rtl="1">
              <a:buNone/>
            </a:pPr>
            <a:r>
              <a:rPr lang="nb-NO" sz="2000" dirty="0" err="1"/>
              <a:t>تاسو</a:t>
            </a:r>
            <a:r>
              <a:rPr lang="nb-NO" sz="2000" dirty="0"/>
              <a:t> </a:t>
            </a:r>
            <a:r>
              <a:rPr lang="nb-NO" sz="2000" dirty="0" err="1"/>
              <a:t>کولی</a:t>
            </a:r>
            <a:r>
              <a:rPr lang="nb-NO" sz="2000" dirty="0"/>
              <a:t> </a:t>
            </a:r>
            <a:r>
              <a:rPr lang="nb-NO" sz="2000" dirty="0" err="1"/>
              <a:t>شئ</a:t>
            </a:r>
            <a:r>
              <a:rPr lang="nb-NO" sz="2000" dirty="0"/>
              <a:t> د </a:t>
            </a:r>
            <a:r>
              <a:rPr lang="nb-NO" sz="2000" dirty="0" err="1"/>
              <a:t>سروې</a:t>
            </a:r>
            <a:r>
              <a:rPr lang="nb-NO" sz="2000" dirty="0"/>
              <a:t> </a:t>
            </a:r>
            <a:r>
              <a:rPr lang="nb-NO" sz="2000" dirty="0" err="1"/>
              <a:t>په</a:t>
            </a:r>
            <a:r>
              <a:rPr lang="nb-NO" sz="2000" dirty="0"/>
              <a:t> </a:t>
            </a:r>
            <a:r>
              <a:rPr lang="ps-AF" sz="2000" dirty="0"/>
              <a:t>اوږدو</a:t>
            </a:r>
            <a:r>
              <a:rPr lang="nb-NO" sz="2000" dirty="0"/>
              <a:t> </a:t>
            </a:r>
            <a:r>
              <a:rPr lang="nb-NO" sz="2000" dirty="0" err="1"/>
              <a:t>کې</a:t>
            </a:r>
            <a:r>
              <a:rPr lang="nb-NO" sz="2000" dirty="0"/>
              <a:t> </a:t>
            </a:r>
            <a:r>
              <a:rPr lang="nb-NO" sz="2000" dirty="0" err="1"/>
              <a:t>هر</a:t>
            </a:r>
            <a:r>
              <a:rPr lang="nb-NO" sz="2000" dirty="0"/>
              <a:t> </a:t>
            </a:r>
            <a:r>
              <a:rPr lang="nb-NO" sz="2000" dirty="0" err="1"/>
              <a:t>وخت</a:t>
            </a:r>
            <a:r>
              <a:rPr lang="nb-NO" sz="2000" dirty="0"/>
              <a:t> </a:t>
            </a:r>
            <a:r>
              <a:rPr lang="nb-NO" sz="2000" dirty="0" err="1"/>
              <a:t>ژبه</a:t>
            </a:r>
            <a:r>
              <a:rPr lang="nb-NO" sz="2000" dirty="0"/>
              <a:t> </a:t>
            </a:r>
            <a:r>
              <a:rPr lang="nb-NO" sz="2000" dirty="0" err="1"/>
              <a:t>بدله</a:t>
            </a:r>
            <a:r>
              <a:rPr lang="nb-NO" sz="2000" dirty="0"/>
              <a:t> </a:t>
            </a:r>
            <a:r>
              <a:rPr lang="nb-NO" sz="2000" dirty="0" err="1"/>
              <a:t>کړئ</a:t>
            </a:r>
            <a:r>
              <a:rPr lang="nb-NO" sz="2000" dirty="0"/>
              <a:t>.</a:t>
            </a:r>
            <a:endParaRPr lang="ps-AF" sz="2000" dirty="0"/>
          </a:p>
          <a:p>
            <a:pPr marL="0" indent="0" algn="r" rtl="1">
              <a:buNone/>
            </a:pPr>
            <a:r>
              <a:rPr lang="ps-AF" sz="2000" dirty="0"/>
              <a:t>د هغه څخه وروسته «بل» انتخاب کړې</a:t>
            </a:r>
            <a:endParaRPr lang="nb-NO" sz="2000" dirty="0"/>
          </a:p>
          <a:p>
            <a:pPr algn="r" rtl="1"/>
            <a:endParaRPr lang="ps-AF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pic>
        <p:nvPicPr>
          <p:cNvPr id="5" name="PS09">
            <a:hlinkClick r:id="" action="ppaction://media"/>
            <a:extLst>
              <a:ext uri="{FF2B5EF4-FFF2-40B4-BE49-F238E27FC236}">
                <a16:creationId xmlns:a16="http://schemas.microsoft.com/office/drawing/2014/main" id="{C3553FC9-7A5B-24E2-E663-4545B2F38D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228027" y="51787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6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9086-285F-90C2-9223-1D320449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ps-AF" dirty="0"/>
              <a:t>څلوم پړاو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7159694" cy="3950640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ps-AF" sz="2800" noProof="0" dirty="0"/>
              <a:t>پوښتنو ته ځواب ورکړې</a:t>
            </a:r>
            <a:endParaRPr lang="nb-NO" sz="2800" noProof="0" dirty="0"/>
          </a:p>
          <a:p>
            <a:pPr algn="r" rtl="1"/>
            <a:r>
              <a:rPr lang="ps-AF" dirty="0"/>
              <a:t>پوښتنه ولولې</a:t>
            </a:r>
          </a:p>
          <a:p>
            <a:pPr algn="r" rtl="1"/>
            <a:r>
              <a:rPr lang="ps-AF" dirty="0"/>
              <a:t>ددې لپاره چې پوښتنې او ځوابونه  په صوتي توګه واورې نو           کلیک کړې</a:t>
            </a:r>
          </a:p>
          <a:p>
            <a:pPr algn="r" rtl="1"/>
            <a:r>
              <a:rPr lang="nb-NO" dirty="0" err="1"/>
              <a:t>خپل</a:t>
            </a:r>
            <a:r>
              <a:rPr lang="nb-NO" dirty="0"/>
              <a:t> </a:t>
            </a:r>
            <a:r>
              <a:rPr lang="nb-NO" dirty="0" err="1"/>
              <a:t>ځواب</a:t>
            </a:r>
            <a:r>
              <a:rPr lang="nb-NO" dirty="0"/>
              <a:t> </a:t>
            </a:r>
            <a:r>
              <a:rPr lang="nb-NO" dirty="0" err="1"/>
              <a:t>وټاکئ</a:t>
            </a:r>
            <a:r>
              <a:rPr lang="nb-NO" dirty="0"/>
              <a:t>.</a:t>
            </a:r>
          </a:p>
          <a:p>
            <a:pPr algn="r" rtl="1"/>
            <a:r>
              <a:rPr lang="ps-AF" dirty="0"/>
              <a:t>د هغه څخه وروسته «بل» کلیک کړې</a:t>
            </a:r>
            <a:endParaRPr lang="en-GB" dirty="0"/>
          </a:p>
          <a:p>
            <a:endParaRPr lang="en-GB" dirty="0"/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27965" y="3214300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872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pic>
        <p:nvPicPr>
          <p:cNvPr id="9" name="PS10">
            <a:hlinkClick r:id="" action="ppaction://media"/>
            <a:extLst>
              <a:ext uri="{FF2B5EF4-FFF2-40B4-BE49-F238E27FC236}">
                <a16:creationId xmlns:a16="http://schemas.microsoft.com/office/drawing/2014/main" id="{10D3AABA-E7BB-59B8-E41F-AE4AE3A412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796473" y="428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94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s-AF" dirty="0"/>
              <a:t>د تاسو له ګډون څخه مرسته کوو!</a:t>
            </a:r>
            <a:endParaRPr lang="nb-NO" dirty="0"/>
          </a:p>
        </p:txBody>
      </p:sp>
      <p:pic>
        <p:nvPicPr>
          <p:cNvPr id="2" name="PS11">
            <a:hlinkClick r:id="" action="ppaction://media"/>
            <a:extLst>
              <a:ext uri="{FF2B5EF4-FFF2-40B4-BE49-F238E27FC236}">
                <a16:creationId xmlns:a16="http://schemas.microsoft.com/office/drawing/2014/main" id="{C95C34C4-59E7-472A-8D59-3D905F889B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65645" y="69651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93F09D-1E1C-47EC-A6D9-BA6886D6780D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  <ds:schemaRef ds:uri="4a59805d-339a-4d36-9600-46a41f3f8472"/>
    <ds:schemaRef ds:uri="http://purl.org/dc/elements/1.1/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01AC7011-EF15-4FE9-8891-35696D6C39AB}"/>
</file>

<file path=customXml/itemProps3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1</TotalTime>
  <Words>433</Words>
  <Application>Microsoft Macintosh PowerPoint</Application>
  <PresentationFormat>Widescreen</PresentationFormat>
  <Paragraphs>50</Paragraphs>
  <Slides>11</Slides>
  <Notes>1</Notes>
  <HiddenSlides>0</HiddenSlides>
  <MMClips>11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Courier New</vt:lpstr>
      <vt:lpstr>Tahoma</vt:lpstr>
      <vt:lpstr>Office-tema</vt:lpstr>
      <vt:lpstr> د ناروېژي ژبې، ټولنیزو معلوماتو او د پېژندنې یا انترودکشن پروګرام د زده ‌کړو د ګډونوالو لپاره د کاروونکو ملي سروې  </vt:lpstr>
      <vt:lpstr>د سروې موضوعات </vt:lpstr>
      <vt:lpstr>ولی باید تاسو ونډه واخلې؟</vt:lpstr>
      <vt:lpstr>د کاروونکو د ملي سروې په اړه</vt:lpstr>
      <vt:lpstr>PowerPoint-presentasjon</vt:lpstr>
      <vt:lpstr> څنګه سروې ته ځواب ورکړئ؟ له ۱ تر۴  پړاوونو پورې   </vt:lpstr>
      <vt:lpstr>لومړې پړاو</vt:lpstr>
      <vt:lpstr>دوهم پړاو</vt:lpstr>
      <vt:lpstr>دریم پړاو </vt:lpstr>
      <vt:lpstr>څلوم پړاو</vt:lpstr>
      <vt:lpstr>د تاسو له ګډون څخه مرسته کوو!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Amalie Agerup</cp:lastModifiedBy>
  <cp:revision>30</cp:revision>
  <dcterms:created xsi:type="dcterms:W3CDTF">2017-12-04T13:43:15Z</dcterms:created>
  <dcterms:modified xsi:type="dcterms:W3CDTF">2026-08-31T13:21:30Z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