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svg" ContentType="image/svg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9.xml" ContentType="application/vnd.openxmlformats-officedocument.theme+xml"/>
  <Override PartName="/ppt/theme/theme10.xml" ContentType="application/vnd.openxmlformats-officedocument.theme+xml"/>
  <Override PartName="/ppt/slideLayouts/slideLayout3.xml" ContentType="application/vnd.openxmlformats-officedocument.presentationml.slideLayout+xml"/>
  <Override PartName="/ppt/theme/theme11.xml" ContentType="application/vnd.openxmlformats-officedocument.theme+xml"/>
  <Override PartName="/ppt/theme/theme1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4"/>
    <p:sldMasterId id="2147483650" r:id="rId5"/>
    <p:sldMasterId id="2147483652" r:id="rId6"/>
    <p:sldMasterId id="2147483653" r:id="rId7"/>
    <p:sldMasterId id="2147483654" r:id="rId8"/>
    <p:sldMasterId id="2147483655" r:id="rId9"/>
    <p:sldMasterId id="2147483656" r:id="rId10"/>
    <p:sldMasterId id="2147483657" r:id="rId11"/>
    <p:sldMasterId id="2147483658" r:id="rId12"/>
    <p:sldMasterId id="2147483659" r:id="rId13"/>
    <p:sldMasterId id="2147483660" r:id="rId14"/>
    <p:sldMasterId id="2147483662" r:id="rId15"/>
  </p:sldMasterIdLst>
  <p:sldIdLst>
    <p:sldId id="256" r:id="rId16"/>
    <p:sldId id="257" r:id="rId17"/>
    <p:sldId id="258" r:id="rId18"/>
    <p:sldId id="259" r:id="rId19"/>
    <p:sldId id="260" r:id="rId20"/>
    <p:sldId id="261" r:id="rId21"/>
    <p:sldId id="262" r:id="rId22"/>
    <p:sldId id="263" r:id="rId23"/>
    <p:sldId id="264" r:id="rId24"/>
    <p:sldId id="265" r:id="rId25"/>
    <p:sldId id="266" r:id="rId26"/>
  </p:sldIdLst>
  <p:sldSz cx="12192000" cy="6858000"/>
  <p:notesSz cx="7559675" cy="10691813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978"/>
    <p:restoredTop sz="94658"/>
  </p:normalViewPr>
  <p:slideViewPr>
    <p:cSldViewPr snapToGrid="0">
      <p:cViewPr varScale="1">
        <p:scale>
          <a:sx n="117" d="100"/>
          <a:sy n="117" d="100"/>
        </p:scale>
        <p:origin x="468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5.xml"/><Relationship Id="rId13" Type="http://schemas.openxmlformats.org/officeDocument/2006/relationships/slideMaster" Target="slideMasters/slideMaster10.xml"/><Relationship Id="rId18" Type="http://schemas.openxmlformats.org/officeDocument/2006/relationships/slide" Target="slides/slide3.xml"/><Relationship Id="rId26" Type="http://schemas.openxmlformats.org/officeDocument/2006/relationships/slide" Target="slides/slide11.xml"/><Relationship Id="rId3" Type="http://schemas.openxmlformats.org/officeDocument/2006/relationships/customXml" Target="../customXml/item3.xml"/><Relationship Id="rId21" Type="http://schemas.openxmlformats.org/officeDocument/2006/relationships/slide" Target="slides/slide6.xml"/><Relationship Id="rId7" Type="http://schemas.openxmlformats.org/officeDocument/2006/relationships/slideMaster" Target="slideMasters/slideMaster4.xml"/><Relationship Id="rId12" Type="http://schemas.openxmlformats.org/officeDocument/2006/relationships/slideMaster" Target="slideMasters/slideMaster9.xml"/><Relationship Id="rId17" Type="http://schemas.openxmlformats.org/officeDocument/2006/relationships/slide" Target="slides/slide2.xml"/><Relationship Id="rId25" Type="http://schemas.openxmlformats.org/officeDocument/2006/relationships/slide" Target="slides/slide10.xml"/><Relationship Id="rId2" Type="http://schemas.openxmlformats.org/officeDocument/2006/relationships/customXml" Target="../customXml/item2.xml"/><Relationship Id="rId16" Type="http://schemas.openxmlformats.org/officeDocument/2006/relationships/slide" Target="slides/slide1.xml"/><Relationship Id="rId20" Type="http://schemas.openxmlformats.org/officeDocument/2006/relationships/slide" Target="slides/slide5.xml"/><Relationship Id="rId29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Master" Target="slideMasters/slideMaster8.xml"/><Relationship Id="rId24" Type="http://schemas.openxmlformats.org/officeDocument/2006/relationships/slide" Target="slides/slide9.xml"/><Relationship Id="rId5" Type="http://schemas.openxmlformats.org/officeDocument/2006/relationships/slideMaster" Target="slideMasters/slideMaster2.xml"/><Relationship Id="rId15" Type="http://schemas.openxmlformats.org/officeDocument/2006/relationships/slideMaster" Target="slideMasters/slideMaster12.xml"/><Relationship Id="rId23" Type="http://schemas.openxmlformats.org/officeDocument/2006/relationships/slide" Target="slides/slide8.xml"/><Relationship Id="rId28" Type="http://schemas.openxmlformats.org/officeDocument/2006/relationships/viewProps" Target="viewProps.xml"/><Relationship Id="rId10" Type="http://schemas.openxmlformats.org/officeDocument/2006/relationships/slideMaster" Target="slideMasters/slideMaster7.xml"/><Relationship Id="rId19" Type="http://schemas.openxmlformats.org/officeDocument/2006/relationships/slide" Target="slides/slide4.xml"/><Relationship Id="rId31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Master" Target="slideMasters/slideMaster11.xml"/><Relationship Id="rId22" Type="http://schemas.openxmlformats.org/officeDocument/2006/relationships/slide" Target="slides/slide7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irger Solfjeld Pedersen" userId="18e99267-9d17-41c8-a9b9-2301f1e56782" providerId="ADAL" clId="{2CB383C9-A067-400A-A50D-D3C7C0EAF7D6}"/>
    <pc:docChg chg="modSld">
      <pc:chgData name="Birger Solfjeld Pedersen" userId="18e99267-9d17-41c8-a9b9-2301f1e56782" providerId="ADAL" clId="{2CB383C9-A067-400A-A50D-D3C7C0EAF7D6}" dt="2026-10-01T05:59:26.830" v="29" actId="14100"/>
      <pc:docMkLst>
        <pc:docMk/>
      </pc:docMkLst>
      <pc:sldChg chg="modSp mod">
        <pc:chgData name="Birger Solfjeld Pedersen" userId="18e99267-9d17-41c8-a9b9-2301f1e56782" providerId="ADAL" clId="{2CB383C9-A067-400A-A50D-D3C7C0EAF7D6}" dt="2026-10-01T05:59:26.830" v="29" actId="14100"/>
        <pc:sldMkLst>
          <pc:docMk/>
          <pc:sldMk cId="0" sldId="256"/>
        </pc:sldMkLst>
        <pc:spChg chg="mod">
          <ac:chgData name="Birger Solfjeld Pedersen" userId="18e99267-9d17-41c8-a9b9-2301f1e56782" providerId="ADAL" clId="{2CB383C9-A067-400A-A50D-D3C7C0EAF7D6}" dt="2026-10-01T05:59:26.830" v="29" actId="14100"/>
          <ac:spMkLst>
            <pc:docMk/>
            <pc:sldMk cId="0" sldId="256"/>
            <ac:spMk id="52" creationId="{00000000-0000-0000-0000-000000000000}"/>
          </ac:spMkLst>
        </pc:spChg>
        <pc:spChg chg="mod">
          <ac:chgData name="Birger Solfjeld Pedersen" userId="18e99267-9d17-41c8-a9b9-2301f1e56782" providerId="ADAL" clId="{2CB383C9-A067-400A-A50D-D3C7C0EAF7D6}" dt="2026-10-01T05:59:24.112" v="28" actId="1036"/>
          <ac:spMkLst>
            <pc:docMk/>
            <pc:sldMk cId="0" sldId="256"/>
            <ac:spMk id="53" creationId="{00000000-0000-0000-0000-00000000000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-837360" y="393120"/>
            <a:ext cx="6071760" cy="6090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lstStyle/>
          <a:p>
            <a:pPr indent="0" algn="ctr" defTabSz="914400">
              <a:lnSpc>
                <a:spcPct val="130000"/>
              </a:lnSpc>
              <a:spcBef>
                <a:spcPts val="1800"/>
              </a:spcBef>
              <a:buNone/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Tahoma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subTitle"/>
          </p:nvPr>
        </p:nvSpPr>
        <p:spPr>
          <a:xfrm>
            <a:off x="0" y="0"/>
            <a:ext cx="12191760" cy="6857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lstStyle/>
          <a:p>
            <a:pPr indent="0" algn="ctr">
              <a:buNone/>
            </a:pPr>
            <a:endParaRPr lang="nb-NO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Sitat m/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emf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emf"/><Relationship Id="rId1" Type="http://schemas.openxmlformats.org/officeDocument/2006/relationships/theme" Target="../theme/theme5.xml"/><Relationship Id="rId5" Type="http://schemas.openxmlformats.org/officeDocument/2006/relationships/image" Target="../media/image2.emf"/><Relationship Id="rId4" Type="http://schemas.openxmlformats.org/officeDocument/2006/relationships/image" Target="../media/image8.png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emf"/><Relationship Id="rId1" Type="http://schemas.openxmlformats.org/officeDocument/2006/relationships/theme" Target="../theme/theme6.xml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emf"/><Relationship Id="rId1" Type="http://schemas.openxmlformats.org/officeDocument/2006/relationships/theme" Target="../theme/theme7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Masters/_rels/slideMaster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theme" Target="../theme/theme8.xml"/></Relationships>
</file>

<file path=ppt/slideMasters/_rels/slideMaster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.emf"/><Relationship Id="rId1" Type="http://schemas.openxmlformats.org/officeDocument/2006/relationships/theme" Target="../theme/theme9.xml"/><Relationship Id="rId6" Type="http://schemas.openxmlformats.org/officeDocument/2006/relationships/image" Target="../media/image14.png"/><Relationship Id="rId5" Type="http://schemas.openxmlformats.org/officeDocument/2006/relationships/image" Target="../media/image13.emf"/><Relationship Id="rId4" Type="http://schemas.openxmlformats.org/officeDocument/2006/relationships/image" Target="../media/image12.png"/></Relationships>
</file>

<file path=ppt/slideMasters/_rels/slideMaster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emf"/><Relationship Id="rId1" Type="http://schemas.openxmlformats.org/officeDocument/2006/relationships/theme" Target="../theme/theme10.xml"/><Relationship Id="rId6" Type="http://schemas.openxmlformats.org/officeDocument/2006/relationships/image" Target="../media/image14.png"/><Relationship Id="rId5" Type="http://schemas.openxmlformats.org/officeDocument/2006/relationships/image" Target="../media/image13.emf"/><Relationship Id="rId4" Type="http://schemas.openxmlformats.org/officeDocument/2006/relationships/image" Target="../media/image15.png"/></Relationships>
</file>

<file path=ppt/slideMasters/_rels/slideMaster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7" Type="http://schemas.openxmlformats.org/officeDocument/2006/relationships/image" Target="../media/image14.png"/><Relationship Id="rId2" Type="http://schemas.openxmlformats.org/officeDocument/2006/relationships/theme" Target="../theme/theme1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3.emf"/><Relationship Id="rId5" Type="http://schemas.openxmlformats.org/officeDocument/2006/relationships/image" Target="../media/image15.png"/><Relationship Id="rId4" Type="http://schemas.openxmlformats.org/officeDocument/2006/relationships/image" Target="../media/image16.jpeg"/></Relationships>
</file>

<file path=ppt/slideMasters/_rels/slideMaster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.emf"/><Relationship Id="rId1" Type="http://schemas.openxmlformats.org/officeDocument/2006/relationships/theme" Target="../theme/theme12.xml"/><Relationship Id="rId6" Type="http://schemas.openxmlformats.org/officeDocument/2006/relationships/image" Target="../media/image14.png"/><Relationship Id="rId5" Type="http://schemas.openxmlformats.org/officeDocument/2006/relationships/image" Target="../media/image13.emf"/><Relationship Id="rId4" Type="http://schemas.openxmlformats.org/officeDocument/2006/relationships/image" Target="../media/image1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e 9"/>
          <p:cNvPicPr/>
          <p:nvPr/>
        </p:nvPicPr>
        <p:blipFill>
          <a:blip r:embed="rId3"/>
          <a:stretch/>
        </p:blipFill>
        <p:spPr>
          <a:xfrm>
            <a:off x="10538280" y="6007680"/>
            <a:ext cx="1095120" cy="478800"/>
          </a:xfrm>
          <a:prstGeom prst="rect">
            <a:avLst/>
          </a:prstGeom>
          <a:noFill/>
          <a:ln w="0">
            <a:noFill/>
          </a:ln>
        </p:spPr>
      </p:pic>
      <p:grpSp>
        <p:nvGrpSpPr>
          <p:cNvPr id="3" name="Gruppe 4"/>
          <p:cNvGrpSpPr/>
          <p:nvPr/>
        </p:nvGrpSpPr>
        <p:grpSpPr>
          <a:xfrm>
            <a:off x="3930840" y="9720"/>
            <a:ext cx="8260920" cy="6858000"/>
            <a:chOff x="3930840" y="9720"/>
            <a:chExt cx="8260920" cy="6858000"/>
          </a:xfrm>
        </p:grpSpPr>
        <p:sp>
          <p:nvSpPr>
            <p:cNvPr id="4" name="Rettvinklet trekant 1"/>
            <p:cNvSpPr/>
            <p:nvPr/>
          </p:nvSpPr>
          <p:spPr>
            <a:xfrm rot="16200000">
              <a:off x="4632480" y="-691560"/>
              <a:ext cx="6857640" cy="8260920"/>
            </a:xfrm>
            <a:prstGeom prst="rtTriangle">
              <a:avLst/>
            </a:prstGeom>
            <a:solidFill>
              <a:srgbClr val="55B15A"/>
            </a:solidFill>
            <a:ln w="126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endParaRPr lang="nb-NO" sz="1800" b="0" u="none" strike="noStrike">
                <a:solidFill>
                  <a:schemeClr val="lt1"/>
                </a:solidFill>
                <a:effectLst/>
                <a:uFillTx/>
                <a:latin typeface="Tahoma"/>
              </a:endParaRPr>
            </a:p>
          </p:txBody>
        </p:sp>
        <p:sp>
          <p:nvSpPr>
            <p:cNvPr id="5" name="Parallellogram 3"/>
            <p:cNvSpPr/>
            <p:nvPr/>
          </p:nvSpPr>
          <p:spPr>
            <a:xfrm>
              <a:off x="3930840" y="9720"/>
              <a:ext cx="8260920" cy="6857640"/>
            </a:xfrm>
            <a:prstGeom prst="parallelogram">
              <a:avLst>
                <a:gd name="adj" fmla="val 100319"/>
              </a:avLst>
            </a:prstGeom>
            <a:solidFill>
              <a:srgbClr val="55B15A"/>
            </a:solidFill>
            <a:ln w="126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endParaRPr lang="nb-NO" sz="1800" b="0" u="none" strike="noStrike">
                <a:solidFill>
                  <a:schemeClr val="lt1"/>
                </a:solidFill>
                <a:effectLst/>
                <a:uFillTx/>
                <a:latin typeface="Tahoma"/>
              </a:endParaRPr>
            </a:p>
          </p:txBody>
        </p:sp>
      </p:grpSp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1486800" y="1875600"/>
            <a:ext cx="4894560" cy="2157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indent="0" algn="l" defTabSz="914400">
              <a:lnSpc>
                <a:spcPct val="90000"/>
              </a:lnSpc>
              <a:buNone/>
              <a:defRPr lang="nb-NO" sz="3200" b="0" u="none" strike="noStrike">
                <a:solidFill>
                  <a:schemeClr val="dk1"/>
                </a:solidFill>
                <a:effectLst/>
                <a:uFillTx/>
                <a:latin typeface="Tahoma"/>
              </a:defRPr>
            </a:lvl1pPr>
          </a:lstStyle>
          <a:p>
            <a:pPr indent="0" algn="l" defTabSz="914400">
              <a:lnSpc>
                <a:spcPct val="90000"/>
              </a:lnSpc>
              <a:buNone/>
            </a:pPr>
            <a:r>
              <a:rPr lang="nb-NO" sz="3200" b="0" u="none" strike="noStrike">
                <a:solidFill>
                  <a:schemeClr val="dk1"/>
                </a:solidFill>
                <a:effectLst/>
                <a:uFillTx/>
                <a:latin typeface="Tahoma"/>
              </a:rPr>
              <a:t>Klikk for å redigere tittelstil</a:t>
            </a:r>
            <a:endParaRPr lang="en-US" sz="3200" b="0" u="none" strike="noStrike">
              <a:solidFill>
                <a:schemeClr val="dk1"/>
              </a:solidFill>
              <a:effectLst/>
              <a:uFillTx/>
              <a:latin typeface="Tahoma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dt" idx="1"/>
          </p:nvPr>
        </p:nvSpPr>
        <p:spPr>
          <a:xfrm>
            <a:off x="10648440" y="6151320"/>
            <a:ext cx="1105920" cy="277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nb-NO" sz="1400" b="0" u="none" strike="noStrike">
                <a:solidFill>
                  <a:schemeClr val="lt1">
                    <a:tint val="75000"/>
                  </a:schemeClr>
                </a:solidFill>
                <a:effectLst/>
                <a:uFillTx/>
                <a:latin typeface="Tahoma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r>
              <a:rPr lang="nb-NO" sz="1400" b="0" u="none" strike="noStrike">
                <a:solidFill>
                  <a:schemeClr val="lt1">
                    <a:tint val="75000"/>
                  </a:schemeClr>
                </a:solidFill>
                <a:effectLst/>
                <a:uFillTx/>
                <a:latin typeface="Tahoma"/>
              </a:rPr>
              <a:t>&lt;dato/klokkeslett&gt;</a:t>
            </a:r>
            <a:endParaRPr lang="nb-NO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 type="ftr" idx="2"/>
          </p:nvPr>
        </p:nvSpPr>
        <p:spPr>
          <a:xfrm>
            <a:off x="6449760" y="6161040"/>
            <a:ext cx="4114440" cy="277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GB" sz="1400" b="0" u="none" strike="noStrike">
                <a:solidFill>
                  <a:schemeClr val="lt1">
                    <a:tint val="75000"/>
                  </a:schemeClr>
                </a:solidFill>
                <a:effectLst/>
                <a:uFillTx/>
                <a:latin typeface="Tahom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r>
              <a:rPr lang="en-GB" sz="1400" b="0" u="none" strike="noStrike">
                <a:solidFill>
                  <a:schemeClr val="lt1">
                    <a:tint val="75000"/>
                  </a:schemeClr>
                </a:solidFill>
                <a:effectLst/>
                <a:uFillTx/>
                <a:latin typeface="Tahoma"/>
              </a:rPr>
              <a:t>&lt;bunntekst&gt;</a:t>
            </a:r>
            <a:endParaRPr lang="nb-NO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pic>
        <p:nvPicPr>
          <p:cNvPr id="9" name="Bilde 2"/>
          <p:cNvPicPr/>
          <p:nvPr/>
        </p:nvPicPr>
        <p:blipFill>
          <a:blip r:embed="rId4"/>
          <a:stretch/>
        </p:blipFill>
        <p:spPr>
          <a:xfrm>
            <a:off x="470520" y="419400"/>
            <a:ext cx="2584080" cy="10407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0" name="PlaceHolder 4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 defTabSz="914400">
              <a:lnSpc>
                <a:spcPct val="130000"/>
              </a:lnSpc>
              <a:spcBef>
                <a:spcPts val="1800"/>
              </a:spcBef>
              <a:buSzPct val="100000"/>
              <a:buBlip>
                <a:blip r:embed="rId5"/>
              </a:buBlip>
              <a:defRPr lang="en-US" sz="1800" b="0" u="none" strike="noStrike">
                <a:solidFill>
                  <a:schemeClr val="dk1"/>
                </a:solidFill>
                <a:effectLst/>
                <a:uFillTx/>
                <a:latin typeface="Tahoma"/>
              </a:defRPr>
            </a:lvl1pPr>
            <a:lvl2pPr lvl="1" algn="l" defTabSz="914400">
              <a:lnSpc>
                <a:spcPct val="130000"/>
              </a:lnSpc>
              <a:spcBef>
                <a:spcPts val="1800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chemeClr val="dk1"/>
                </a:solidFill>
                <a:effectLst/>
                <a:uFillTx/>
                <a:latin typeface="Tahoma"/>
              </a:defRPr>
            </a:lvl2pPr>
            <a:lvl3pPr lvl="2" algn="l" defTabSz="914400">
              <a:lnSpc>
                <a:spcPct val="130000"/>
              </a:lnSpc>
              <a:spcBef>
                <a:spcPts val="180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chemeClr val="dk1"/>
                </a:solidFill>
                <a:effectLst/>
                <a:uFillTx/>
                <a:latin typeface="Tahoma"/>
              </a:defRPr>
            </a:lvl3pPr>
            <a:lvl4pPr lvl="3" algn="l" defTabSz="914400">
              <a:lnSpc>
                <a:spcPct val="130000"/>
              </a:lnSpc>
              <a:spcBef>
                <a:spcPts val="1800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chemeClr val="dk1"/>
                </a:solidFill>
                <a:effectLst/>
                <a:uFillTx/>
                <a:latin typeface="Tahoma"/>
              </a:defRPr>
            </a:lvl4pPr>
            <a:lvl5pPr lvl="4" algn="l" defTabSz="914400">
              <a:lnSpc>
                <a:spcPct val="130000"/>
              </a:lnSpc>
              <a:spcBef>
                <a:spcPts val="180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chemeClr val="dk1"/>
                </a:solidFill>
                <a:effectLst/>
                <a:uFillTx/>
                <a:latin typeface="Tahoma"/>
              </a:defRPr>
            </a:lvl5pPr>
            <a:lvl6pPr lvl="5" algn="l" defTabSz="914400">
              <a:lnSpc>
                <a:spcPct val="13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chemeClr val="dk1"/>
                </a:solidFill>
                <a:effectLst/>
                <a:uFillTx/>
                <a:latin typeface="Tahoma"/>
              </a:defRPr>
            </a:lvl6pPr>
            <a:lvl7pPr lvl="6" algn="l" defTabSz="914400">
              <a:lnSpc>
                <a:spcPct val="13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chemeClr val="dk1"/>
                </a:solidFill>
                <a:effectLst/>
                <a:uFillTx/>
                <a:latin typeface="Tahoma"/>
              </a:defRPr>
            </a:lvl7pPr>
          </a:lstStyle>
          <a:p>
            <a:pPr marL="356400" indent="-356400" algn="l" defTabSz="914400">
              <a:lnSpc>
                <a:spcPct val="130000"/>
              </a:lnSpc>
              <a:spcBef>
                <a:spcPts val="1800"/>
              </a:spcBef>
              <a:buSzPct val="100000"/>
              <a:buBlip>
                <a:blip r:embed="rId5"/>
              </a:buBlip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Tahoma"/>
              </a:rPr>
              <a:t>Klikk for å redigere formatet på disposisjonsteksten</a:t>
            </a:r>
          </a:p>
          <a:p>
            <a:pPr marL="864000" lvl="1" indent="-324000" algn="l" defTabSz="914400">
              <a:lnSpc>
                <a:spcPct val="130000"/>
              </a:lnSpc>
              <a:spcBef>
                <a:spcPts val="1800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Tahoma"/>
              </a:rPr>
              <a:t>Andre disposisjonsnivå</a:t>
            </a:r>
          </a:p>
          <a:p>
            <a:pPr marL="1296000" lvl="2" indent="-288000" algn="l" defTabSz="914400">
              <a:lnSpc>
                <a:spcPct val="130000"/>
              </a:lnSpc>
              <a:spcBef>
                <a:spcPts val="180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Tahoma"/>
              </a:rPr>
              <a:t>Tredje disposisjonsnivå</a:t>
            </a:r>
          </a:p>
          <a:p>
            <a:pPr marL="1728000" lvl="3" indent="-216000" algn="l" defTabSz="914400">
              <a:lnSpc>
                <a:spcPct val="130000"/>
              </a:lnSpc>
              <a:spcBef>
                <a:spcPts val="1800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Tahoma"/>
              </a:rPr>
              <a:t>Fjerde disposisjonsnivå</a:t>
            </a:r>
          </a:p>
          <a:p>
            <a:pPr marL="2160000" lvl="4" indent="-216000" algn="l" defTabSz="914400">
              <a:lnSpc>
                <a:spcPct val="130000"/>
              </a:lnSpc>
              <a:spcBef>
                <a:spcPts val="180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Tahoma"/>
              </a:rPr>
              <a:t>Femte disposisjonsnivå</a:t>
            </a:r>
          </a:p>
          <a:p>
            <a:pPr marL="2592000" lvl="5" indent="-216000" algn="l" defTabSz="914400">
              <a:lnSpc>
                <a:spcPct val="13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Tahoma"/>
              </a:rPr>
              <a:t>Sjette disposisjonsnivå</a:t>
            </a:r>
          </a:p>
          <a:p>
            <a:pPr marL="3024000" lvl="6" indent="-216000" algn="l" defTabSz="914400">
              <a:lnSpc>
                <a:spcPct val="13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Tahoma"/>
              </a:rPr>
              <a:t>Sjuende disposisjonsnivå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Bilde 9"/>
          <p:cNvPicPr/>
          <p:nvPr/>
        </p:nvPicPr>
        <p:blipFill>
          <a:blip r:embed="rId3"/>
          <a:stretch/>
        </p:blipFill>
        <p:spPr>
          <a:xfrm>
            <a:off x="10538280" y="6007680"/>
            <a:ext cx="1095120" cy="4788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792000" y="1029600"/>
            <a:ext cx="10515240" cy="592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l" defTabSz="914400">
              <a:lnSpc>
                <a:spcPct val="90000"/>
              </a:lnSpc>
              <a:buNone/>
              <a:defRPr lang="nb-NO" sz="3200" b="0" u="none" strike="noStrike">
                <a:solidFill>
                  <a:schemeClr val="dk1"/>
                </a:solidFill>
                <a:effectLst/>
                <a:uFillTx/>
                <a:latin typeface="Tahoma"/>
              </a:defRPr>
            </a:lvl1pPr>
          </a:lstStyle>
          <a:p>
            <a:pPr indent="0" algn="l" defTabSz="914400">
              <a:lnSpc>
                <a:spcPct val="90000"/>
              </a:lnSpc>
              <a:buNone/>
            </a:pPr>
            <a:r>
              <a:rPr lang="nb-NO" sz="3200" b="0" u="none" strike="noStrike">
                <a:solidFill>
                  <a:schemeClr val="dk1"/>
                </a:solidFill>
                <a:effectLst/>
                <a:uFillTx/>
                <a:latin typeface="Tahoma"/>
              </a:rPr>
              <a:t>Klikk for å redigere tittelstil</a:t>
            </a:r>
            <a:endParaRPr lang="en-US" sz="3200" b="0" u="none" strike="noStrike">
              <a:solidFill>
                <a:schemeClr val="dk1"/>
              </a:solidFill>
              <a:effectLst/>
              <a:uFillTx/>
              <a:latin typeface="Tahoma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792000" y="2084400"/>
            <a:ext cx="4960800" cy="3743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algn="l" defTabSz="914400">
              <a:lnSpc>
                <a:spcPct val="130000"/>
              </a:lnSpc>
              <a:spcBef>
                <a:spcPts val="1800"/>
              </a:spcBef>
              <a:buSzPct val="100000"/>
              <a:buBlip>
                <a:blip r:embed="rId4"/>
              </a:buBlip>
              <a:defRPr lang="nb-NO" sz="1800" b="0" u="none" strike="noStrike">
                <a:solidFill>
                  <a:schemeClr val="dk1"/>
                </a:solidFill>
                <a:effectLst/>
                <a:uFillTx/>
                <a:latin typeface="Tahoma"/>
              </a:defRPr>
            </a:lvl1pPr>
            <a:lvl2pPr lvl="1" algn="l" defTabSz="914400">
              <a:lnSpc>
                <a:spcPct val="130000"/>
              </a:lnSpc>
              <a:spcBef>
                <a:spcPts val="1800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nb-NO" sz="1800" b="0" u="none" strike="noStrike">
                <a:solidFill>
                  <a:schemeClr val="dk1"/>
                </a:solidFill>
                <a:effectLst/>
                <a:uFillTx/>
                <a:latin typeface="Tahoma"/>
              </a:defRPr>
            </a:lvl2pPr>
            <a:lvl3pPr lvl="2" algn="l" defTabSz="914400">
              <a:lnSpc>
                <a:spcPct val="130000"/>
              </a:lnSpc>
              <a:spcBef>
                <a:spcPts val="180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nb-NO" sz="1800" b="0" u="none" strike="noStrike">
                <a:solidFill>
                  <a:schemeClr val="dk1"/>
                </a:solidFill>
                <a:effectLst/>
                <a:uFillTx/>
                <a:latin typeface="Tahoma"/>
              </a:defRPr>
            </a:lvl3pPr>
            <a:lvl4pPr lvl="3" algn="l" defTabSz="914400">
              <a:lnSpc>
                <a:spcPct val="130000"/>
              </a:lnSpc>
              <a:spcBef>
                <a:spcPts val="1800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nb-NO" sz="1800" b="0" u="none" strike="noStrike">
                <a:solidFill>
                  <a:schemeClr val="dk1"/>
                </a:solidFill>
                <a:effectLst/>
                <a:uFillTx/>
                <a:latin typeface="Tahoma"/>
              </a:defRPr>
            </a:lvl4pPr>
            <a:lvl5pPr lvl="4" algn="l" defTabSz="914400">
              <a:lnSpc>
                <a:spcPct val="130000"/>
              </a:lnSpc>
              <a:spcBef>
                <a:spcPts val="180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nb-NO" sz="1800" b="0" u="none" strike="noStrike">
                <a:solidFill>
                  <a:schemeClr val="dk1"/>
                </a:solidFill>
                <a:effectLst/>
                <a:uFillTx/>
                <a:latin typeface="Tahoma"/>
              </a:defRPr>
            </a:lvl5pPr>
          </a:lstStyle>
          <a:p>
            <a:pPr marL="356400" indent="-356400" algn="l" defTabSz="914400">
              <a:lnSpc>
                <a:spcPct val="130000"/>
              </a:lnSpc>
              <a:spcBef>
                <a:spcPts val="1800"/>
              </a:spcBef>
              <a:buSzPct val="100000"/>
              <a:buBlip>
                <a:blip r:embed="rId4"/>
              </a:buBlip>
            </a:pPr>
            <a:r>
              <a:rPr lang="nb-NO" sz="1800" b="0" u="none" strike="noStrike">
                <a:solidFill>
                  <a:schemeClr val="dk1"/>
                </a:solidFill>
                <a:effectLst/>
                <a:uFillTx/>
                <a:latin typeface="Tahoma"/>
              </a:rPr>
              <a:t>Klikk for å redigere tekststiler i malen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Tahoma"/>
            </a:endParaRPr>
          </a:p>
          <a:p>
            <a:pPr marL="864000" lvl="1" indent="-324000" algn="l" defTabSz="914400">
              <a:lnSpc>
                <a:spcPct val="130000"/>
              </a:lnSpc>
              <a:spcBef>
                <a:spcPts val="1800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nb-NO" sz="1800" b="0" u="none" strike="noStrike">
                <a:solidFill>
                  <a:schemeClr val="dk1"/>
                </a:solidFill>
                <a:effectLst/>
                <a:uFillTx/>
                <a:latin typeface="Tahoma"/>
              </a:rPr>
              <a:t>Andre nivå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Tahoma"/>
            </a:endParaRPr>
          </a:p>
          <a:p>
            <a:pPr marL="1296000" lvl="2" indent="-288000" algn="l" defTabSz="914400">
              <a:lnSpc>
                <a:spcPct val="130000"/>
              </a:lnSpc>
              <a:spcBef>
                <a:spcPts val="180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nb-NO" sz="1800" b="0" u="none" strike="noStrike">
                <a:solidFill>
                  <a:schemeClr val="dk1"/>
                </a:solidFill>
                <a:effectLst/>
                <a:uFillTx/>
                <a:latin typeface="Tahoma"/>
              </a:rPr>
              <a:t>Tredje nivå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Tahoma"/>
            </a:endParaRPr>
          </a:p>
          <a:p>
            <a:pPr marL="1728000" lvl="3" indent="-216000" algn="l" defTabSz="914400">
              <a:lnSpc>
                <a:spcPct val="130000"/>
              </a:lnSpc>
              <a:spcBef>
                <a:spcPts val="1800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nb-NO" sz="1800" b="0" u="none" strike="noStrike">
                <a:solidFill>
                  <a:schemeClr val="dk1"/>
                </a:solidFill>
                <a:effectLst/>
                <a:uFillTx/>
                <a:latin typeface="Tahoma"/>
              </a:rPr>
              <a:t>Fjerde nivå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Tahoma"/>
            </a:endParaRPr>
          </a:p>
          <a:p>
            <a:pPr marL="2160000" lvl="4" indent="-216000" algn="l" defTabSz="914400">
              <a:lnSpc>
                <a:spcPct val="130000"/>
              </a:lnSpc>
              <a:spcBef>
                <a:spcPts val="180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nb-NO" sz="1800" b="0" u="none" strike="noStrike">
                <a:solidFill>
                  <a:schemeClr val="dk1"/>
                </a:solidFill>
                <a:effectLst/>
                <a:uFillTx/>
                <a:latin typeface="Tahoma"/>
              </a:rPr>
              <a:t>Femte nivå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Tahoma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6346440" y="2084400"/>
            <a:ext cx="4960800" cy="3743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algn="l" defTabSz="914400">
              <a:lnSpc>
                <a:spcPct val="130000"/>
              </a:lnSpc>
              <a:spcBef>
                <a:spcPts val="1800"/>
              </a:spcBef>
              <a:buSzPct val="100000"/>
              <a:buBlip>
                <a:blip r:embed="rId5"/>
              </a:buBlip>
              <a:defRPr lang="nb-NO" sz="1800" b="0" u="none" strike="noStrike">
                <a:solidFill>
                  <a:schemeClr val="dk1"/>
                </a:solidFill>
                <a:effectLst/>
                <a:uFillTx/>
                <a:latin typeface="Tahoma"/>
              </a:defRPr>
            </a:lvl1pPr>
            <a:lvl2pPr lvl="1" algn="l" defTabSz="914400">
              <a:lnSpc>
                <a:spcPct val="130000"/>
              </a:lnSpc>
              <a:spcBef>
                <a:spcPts val="1800"/>
              </a:spcBef>
              <a:buSzPct val="100000"/>
              <a:buBlip>
                <a:blip r:embed="rId6"/>
              </a:buBlip>
              <a:defRPr lang="nb-NO" sz="1800" b="0" u="none" strike="noStrike">
                <a:solidFill>
                  <a:schemeClr val="dk1"/>
                </a:solidFill>
                <a:effectLst/>
                <a:uFillTx/>
                <a:latin typeface="Tahoma"/>
              </a:defRPr>
            </a:lvl2pPr>
            <a:lvl3pPr lvl="2" algn="l" defTabSz="914400">
              <a:lnSpc>
                <a:spcPct val="130000"/>
              </a:lnSpc>
              <a:spcBef>
                <a:spcPts val="1800"/>
              </a:spcBef>
              <a:buSzPct val="100000"/>
              <a:buBlip>
                <a:blip r:embed="rId6"/>
              </a:buBlip>
              <a:defRPr lang="nb-NO" sz="1800" b="0" u="none" strike="noStrike">
                <a:solidFill>
                  <a:schemeClr val="dk1"/>
                </a:solidFill>
                <a:effectLst/>
                <a:uFillTx/>
                <a:latin typeface="Tahoma"/>
              </a:defRPr>
            </a:lvl3pPr>
            <a:lvl4pPr lvl="3" algn="l" defTabSz="914400">
              <a:lnSpc>
                <a:spcPct val="130000"/>
              </a:lnSpc>
              <a:spcBef>
                <a:spcPts val="1800"/>
              </a:spcBef>
              <a:buSzPct val="100000"/>
              <a:buBlip>
                <a:blip r:embed="rId6"/>
              </a:buBlip>
              <a:defRPr lang="nb-NO" sz="1800" b="0" u="none" strike="noStrike">
                <a:solidFill>
                  <a:schemeClr val="dk1"/>
                </a:solidFill>
                <a:effectLst/>
                <a:uFillTx/>
                <a:latin typeface="Tahoma"/>
              </a:defRPr>
            </a:lvl4pPr>
            <a:lvl5pPr lvl="4" algn="l" defTabSz="914400">
              <a:lnSpc>
                <a:spcPct val="130000"/>
              </a:lnSpc>
              <a:spcBef>
                <a:spcPts val="1800"/>
              </a:spcBef>
              <a:buSzPct val="100000"/>
              <a:buBlip>
                <a:blip r:embed="rId6"/>
              </a:buBlip>
              <a:defRPr lang="nb-NO" sz="1800" b="0" u="none" strike="noStrike">
                <a:solidFill>
                  <a:schemeClr val="dk1"/>
                </a:solidFill>
                <a:effectLst/>
                <a:uFillTx/>
                <a:latin typeface="Tahoma"/>
              </a:defRPr>
            </a:lvl5pPr>
          </a:lstStyle>
          <a:p>
            <a:pPr marL="356400" indent="-356400" algn="l" defTabSz="914400">
              <a:lnSpc>
                <a:spcPct val="130000"/>
              </a:lnSpc>
              <a:spcBef>
                <a:spcPts val="1800"/>
              </a:spcBef>
              <a:buSzPct val="100000"/>
              <a:buBlip>
                <a:blip r:embed="rId5"/>
              </a:buBlip>
            </a:pPr>
            <a:r>
              <a:rPr lang="nb-NO" sz="1800" b="0" u="none" strike="noStrike">
                <a:solidFill>
                  <a:schemeClr val="dk1"/>
                </a:solidFill>
                <a:effectLst/>
                <a:uFillTx/>
                <a:latin typeface="Tahoma"/>
              </a:rPr>
              <a:t>Klikk for å redigere tekststiler i malen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Tahoma"/>
            </a:endParaRPr>
          </a:p>
          <a:p>
            <a:pPr marL="597600" lvl="1" indent="-255600" algn="l" defTabSz="914400">
              <a:lnSpc>
                <a:spcPct val="130000"/>
              </a:lnSpc>
              <a:spcBef>
                <a:spcPts val="1800"/>
              </a:spcBef>
              <a:buSzPct val="100000"/>
              <a:buBlip>
                <a:blip r:embed="rId6"/>
              </a:buBlip>
            </a:pPr>
            <a:r>
              <a:rPr lang="nb-NO" sz="1800" b="0" u="none" strike="noStrike">
                <a:solidFill>
                  <a:schemeClr val="dk1"/>
                </a:solidFill>
                <a:effectLst/>
                <a:uFillTx/>
                <a:latin typeface="Tahoma"/>
              </a:rPr>
              <a:t>Andre nivå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Tahoma"/>
            </a:endParaRPr>
          </a:p>
          <a:p>
            <a:pPr marL="898560" lvl="2" indent="-272880" algn="l" defTabSz="914400">
              <a:lnSpc>
                <a:spcPct val="130000"/>
              </a:lnSpc>
              <a:spcBef>
                <a:spcPts val="1800"/>
              </a:spcBef>
              <a:buSzPct val="100000"/>
              <a:buBlip>
                <a:blip r:embed="rId6"/>
              </a:buBlip>
            </a:pPr>
            <a:r>
              <a:rPr lang="nb-NO" sz="1800" b="0" u="none" strike="noStrike">
                <a:solidFill>
                  <a:schemeClr val="dk1"/>
                </a:solidFill>
                <a:effectLst/>
                <a:uFillTx/>
                <a:latin typeface="Tahoma"/>
              </a:rPr>
              <a:t>Tredje nivå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Tahoma"/>
            </a:endParaRPr>
          </a:p>
          <a:p>
            <a:pPr marL="1257480" lvl="3" indent="-274680" algn="l" defTabSz="914400">
              <a:lnSpc>
                <a:spcPct val="130000"/>
              </a:lnSpc>
              <a:spcBef>
                <a:spcPts val="1800"/>
              </a:spcBef>
              <a:buSzPct val="100000"/>
              <a:buBlip>
                <a:blip r:embed="rId6"/>
              </a:buBlip>
            </a:pPr>
            <a:r>
              <a:rPr lang="nb-NO" sz="1800" b="0" u="none" strike="noStrike">
                <a:solidFill>
                  <a:schemeClr val="dk1"/>
                </a:solidFill>
                <a:effectLst/>
                <a:uFillTx/>
                <a:latin typeface="Tahoma"/>
              </a:rPr>
              <a:t>Fjerde nivå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Tahoma"/>
            </a:endParaRPr>
          </a:p>
          <a:p>
            <a:pPr marL="1616040" lvl="4" indent="-274680" algn="l" defTabSz="914400">
              <a:lnSpc>
                <a:spcPct val="130000"/>
              </a:lnSpc>
              <a:spcBef>
                <a:spcPts val="1800"/>
              </a:spcBef>
              <a:buSzPct val="100000"/>
              <a:buBlip>
                <a:blip r:embed="rId6"/>
              </a:buBlip>
            </a:pPr>
            <a:r>
              <a:rPr lang="nb-NO" sz="1800" b="0" u="none" strike="noStrike">
                <a:solidFill>
                  <a:schemeClr val="dk1"/>
                </a:solidFill>
                <a:effectLst/>
                <a:uFillTx/>
                <a:latin typeface="Tahoma"/>
              </a:rPr>
              <a:t>Femte nivå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Tahoma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Bilde 9"/>
          <p:cNvPicPr/>
          <p:nvPr/>
        </p:nvPicPr>
        <p:blipFill>
          <a:blip r:embed="rId2"/>
          <a:stretch/>
        </p:blipFill>
        <p:spPr>
          <a:xfrm>
            <a:off x="10538280" y="6007680"/>
            <a:ext cx="1095120" cy="4788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792000" y="1029600"/>
            <a:ext cx="10515240" cy="592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l" defTabSz="914400">
              <a:lnSpc>
                <a:spcPct val="90000"/>
              </a:lnSpc>
              <a:buNone/>
              <a:defRPr lang="nb-NO" sz="3200" b="0" u="none" strike="noStrike">
                <a:solidFill>
                  <a:schemeClr val="dk1"/>
                </a:solidFill>
                <a:effectLst/>
                <a:uFillTx/>
                <a:latin typeface="Tahoma"/>
              </a:defRPr>
            </a:lvl1pPr>
          </a:lstStyle>
          <a:p>
            <a:pPr indent="0" algn="l" defTabSz="914400">
              <a:lnSpc>
                <a:spcPct val="90000"/>
              </a:lnSpc>
              <a:buNone/>
            </a:pPr>
            <a:r>
              <a:rPr lang="nb-NO" sz="3200" b="0" u="none" strike="noStrike">
                <a:solidFill>
                  <a:schemeClr val="dk1"/>
                </a:solidFill>
                <a:effectLst/>
                <a:uFillTx/>
                <a:latin typeface="Tahoma"/>
              </a:rPr>
              <a:t>Klikk for å redigere tittelstil</a:t>
            </a:r>
            <a:endParaRPr lang="en-US" sz="3200" b="0" u="none" strike="noStrike">
              <a:solidFill>
                <a:schemeClr val="dk1"/>
              </a:solidFill>
              <a:effectLst/>
              <a:uFillTx/>
              <a:latin typeface="Tahoma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Bilde 9"/>
          <p:cNvPicPr/>
          <p:nvPr/>
        </p:nvPicPr>
        <p:blipFill>
          <a:blip r:embed="rId2"/>
          <a:stretch/>
        </p:blipFill>
        <p:spPr>
          <a:xfrm>
            <a:off x="10538280" y="6007680"/>
            <a:ext cx="1095120" cy="478800"/>
          </a:xfrm>
          <a:prstGeom prst="rect">
            <a:avLst/>
          </a:prstGeom>
          <a:noFill/>
          <a:ln w="0">
            <a:noFill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Bilde 9"/>
          <p:cNvPicPr/>
          <p:nvPr/>
        </p:nvPicPr>
        <p:blipFill>
          <a:blip r:embed="rId2"/>
          <a:stretch/>
        </p:blipFill>
        <p:spPr>
          <a:xfrm>
            <a:off x="10538280" y="6007680"/>
            <a:ext cx="1095120" cy="4788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1" name="PlaceHolder 1"/>
          <p:cNvSpPr>
            <a:spLocks noGrp="1"/>
          </p:cNvSpPr>
          <p:nvPr>
            <p:ph type="body"/>
          </p:nvPr>
        </p:nvSpPr>
        <p:spPr>
          <a:xfrm>
            <a:off x="7269120" y="0"/>
            <a:ext cx="4922640" cy="6857640"/>
          </a:xfrm>
          <a:prstGeom prst="rect">
            <a:avLst/>
          </a:prstGeom>
          <a:blipFill rotWithShape="0">
            <a:blip r:embed="rId3"/>
            <a:stretch/>
          </a:blipFill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algn="l" defTabSz="914400">
              <a:lnSpc>
                <a:spcPct val="100000"/>
              </a:lnSpc>
              <a:buSzPct val="100000"/>
              <a:buBlip>
                <a:blip r:embed="rId4"/>
              </a:buBlip>
              <a:defRPr lang="nb-NO" sz="1800" b="0" u="none" strike="noStrike">
                <a:solidFill>
                  <a:schemeClr val="dk1"/>
                </a:solidFill>
                <a:effectLst/>
                <a:uFillTx/>
                <a:latin typeface="Tahoma"/>
              </a:defRPr>
            </a:lvl1pPr>
          </a:lstStyle>
          <a:p>
            <a:pPr indent="-356400" algn="l" defTabSz="914400">
              <a:lnSpc>
                <a:spcPct val="100000"/>
              </a:lnSpc>
              <a:buSzPct val="100000"/>
              <a:buBlip>
                <a:blip r:embed="rId4"/>
              </a:buBlip>
            </a:pPr>
            <a:r>
              <a:rPr lang="nb-NO" sz="1800" b="0" u="none" strike="noStrike">
                <a:solidFill>
                  <a:schemeClr val="dk1"/>
                </a:solidFill>
                <a:effectLst/>
                <a:uFillTx/>
                <a:latin typeface="Tahoma"/>
              </a:rPr>
              <a:t>Klikk ikonet for å legge til et bilde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Tahoma"/>
            </a:endParaRPr>
          </a:p>
        </p:txBody>
      </p:sp>
      <p:sp>
        <p:nvSpPr>
          <p:cNvPr id="22" name="PlaceHolder 2"/>
          <p:cNvSpPr>
            <a:spLocks noGrp="1"/>
          </p:cNvSpPr>
          <p:nvPr>
            <p:ph type="title"/>
          </p:nvPr>
        </p:nvSpPr>
        <p:spPr>
          <a:xfrm>
            <a:off x="1486800" y="1875600"/>
            <a:ext cx="4894560" cy="2157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indent="0" algn="l" defTabSz="914400">
              <a:lnSpc>
                <a:spcPct val="90000"/>
              </a:lnSpc>
              <a:buNone/>
              <a:defRPr lang="nb-NO" sz="3200" b="0" u="none" strike="noStrike">
                <a:solidFill>
                  <a:schemeClr val="dk1"/>
                </a:solidFill>
                <a:effectLst/>
                <a:uFillTx/>
                <a:latin typeface="Tahoma"/>
              </a:defRPr>
            </a:lvl1pPr>
          </a:lstStyle>
          <a:p>
            <a:pPr indent="0" algn="l" defTabSz="914400">
              <a:lnSpc>
                <a:spcPct val="90000"/>
              </a:lnSpc>
              <a:buNone/>
            </a:pPr>
            <a:r>
              <a:rPr lang="nb-NO" sz="3200" b="0" u="none" strike="noStrike">
                <a:solidFill>
                  <a:schemeClr val="dk1"/>
                </a:solidFill>
                <a:effectLst/>
                <a:uFillTx/>
                <a:latin typeface="Tahoma"/>
              </a:rPr>
              <a:t>Klikk for å redigere tittelstil</a:t>
            </a:r>
            <a:endParaRPr lang="en-US" sz="3200" b="0" u="none" strike="noStrike">
              <a:solidFill>
                <a:schemeClr val="dk1"/>
              </a:solidFill>
              <a:effectLst/>
              <a:uFillTx/>
              <a:latin typeface="Tahoma"/>
            </a:endParaRPr>
          </a:p>
        </p:txBody>
      </p:sp>
      <p:sp>
        <p:nvSpPr>
          <p:cNvPr id="23" name="PlaceHolder 3"/>
          <p:cNvSpPr>
            <a:spLocks noGrp="1"/>
          </p:cNvSpPr>
          <p:nvPr>
            <p:ph type="dt" idx="3"/>
          </p:nvPr>
        </p:nvSpPr>
        <p:spPr>
          <a:xfrm>
            <a:off x="5275440" y="6151320"/>
            <a:ext cx="1105920" cy="277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nb-NO" sz="1400" b="0" u="none" strike="noStrike">
                <a:solidFill>
                  <a:schemeClr val="dk1">
                    <a:tint val="75000"/>
                    <a:lumMod val="50000"/>
                    <a:lumOff val="50000"/>
                  </a:schemeClr>
                </a:solidFill>
                <a:effectLst/>
                <a:uFillTx/>
                <a:latin typeface="Tahoma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r>
              <a:rPr lang="nb-NO" sz="1400" b="0" u="none" strike="noStrike">
                <a:solidFill>
                  <a:schemeClr val="dk1">
                    <a:tint val="75000"/>
                    <a:lumMod val="50000"/>
                    <a:lumOff val="50000"/>
                  </a:schemeClr>
                </a:solidFill>
                <a:effectLst/>
                <a:uFillTx/>
                <a:latin typeface="Tahoma"/>
              </a:rPr>
              <a:t>&lt;dato/klokkeslett&gt;</a:t>
            </a:r>
            <a:endParaRPr lang="nb-NO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4" name="PlaceHolder 4"/>
          <p:cNvSpPr>
            <a:spLocks noGrp="1"/>
          </p:cNvSpPr>
          <p:nvPr>
            <p:ph type="ftr" idx="4"/>
          </p:nvPr>
        </p:nvSpPr>
        <p:spPr>
          <a:xfrm>
            <a:off x="3927240" y="6161040"/>
            <a:ext cx="1263960" cy="277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GB" sz="1400" b="0" u="none" strike="noStrike">
                <a:solidFill>
                  <a:schemeClr val="dk1">
                    <a:tint val="75000"/>
                    <a:lumMod val="50000"/>
                    <a:lumOff val="50000"/>
                  </a:schemeClr>
                </a:solidFill>
                <a:effectLst/>
                <a:uFillTx/>
                <a:latin typeface="Tahom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r>
              <a:rPr lang="en-GB" sz="1400" b="0" u="none" strike="noStrike">
                <a:solidFill>
                  <a:schemeClr val="dk1">
                    <a:tint val="75000"/>
                    <a:lumMod val="50000"/>
                    <a:lumOff val="50000"/>
                  </a:schemeClr>
                </a:solidFill>
                <a:effectLst/>
                <a:uFillTx/>
                <a:latin typeface="Tahoma"/>
              </a:rPr>
              <a:t>&lt;bunntekst&gt;</a:t>
            </a:r>
            <a:endParaRPr lang="nb-NO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pic>
        <p:nvPicPr>
          <p:cNvPr id="25" name="Bilde 2"/>
          <p:cNvPicPr/>
          <p:nvPr/>
        </p:nvPicPr>
        <p:blipFill>
          <a:blip r:embed="rId5"/>
          <a:stretch/>
        </p:blipFill>
        <p:spPr>
          <a:xfrm>
            <a:off x="470520" y="419400"/>
            <a:ext cx="2584080" cy="1040760"/>
          </a:xfrm>
          <a:prstGeom prst="rect">
            <a:avLst/>
          </a:prstGeom>
          <a:noFill/>
          <a:ln w="0">
            <a:noFill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Bilde 9"/>
          <p:cNvPicPr/>
          <p:nvPr/>
        </p:nvPicPr>
        <p:blipFill>
          <a:blip r:embed="rId2"/>
          <a:stretch/>
        </p:blipFill>
        <p:spPr>
          <a:xfrm>
            <a:off x="10538280" y="6007680"/>
            <a:ext cx="1095120" cy="4788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7" name="PlaceHolder 1"/>
          <p:cNvSpPr>
            <a:spLocks noGrp="1"/>
          </p:cNvSpPr>
          <p:nvPr>
            <p:ph type="title"/>
          </p:nvPr>
        </p:nvSpPr>
        <p:spPr>
          <a:xfrm>
            <a:off x="792000" y="1029600"/>
            <a:ext cx="10515240" cy="592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l" defTabSz="914400">
              <a:lnSpc>
                <a:spcPct val="90000"/>
              </a:lnSpc>
              <a:buNone/>
              <a:defRPr lang="nb-NO" sz="3200" b="0" u="none" strike="noStrike">
                <a:solidFill>
                  <a:schemeClr val="dk1"/>
                </a:solidFill>
                <a:effectLst/>
                <a:uFillTx/>
                <a:latin typeface="Tahoma"/>
              </a:defRPr>
            </a:lvl1pPr>
          </a:lstStyle>
          <a:p>
            <a:pPr indent="0" algn="l" defTabSz="914400">
              <a:lnSpc>
                <a:spcPct val="90000"/>
              </a:lnSpc>
              <a:buNone/>
            </a:pPr>
            <a:r>
              <a:rPr lang="nb-NO" sz="3200" b="0" u="none" strike="noStrike">
                <a:solidFill>
                  <a:schemeClr val="dk1"/>
                </a:solidFill>
                <a:effectLst/>
                <a:uFillTx/>
                <a:latin typeface="Tahoma"/>
              </a:rPr>
              <a:t>Klikk for å redigere tittelstil</a:t>
            </a:r>
            <a:endParaRPr lang="en-US" sz="3200" b="0" u="none" strike="noStrike">
              <a:solidFill>
                <a:schemeClr val="dk1"/>
              </a:solidFill>
              <a:effectLst/>
              <a:uFillTx/>
              <a:latin typeface="Tahoma"/>
            </a:endParaRPr>
          </a:p>
        </p:txBody>
      </p:sp>
      <p:sp>
        <p:nvSpPr>
          <p:cNvPr id="28" name="PlaceHolder 2"/>
          <p:cNvSpPr>
            <a:spLocks noGrp="1"/>
          </p:cNvSpPr>
          <p:nvPr>
            <p:ph type="body"/>
          </p:nvPr>
        </p:nvSpPr>
        <p:spPr>
          <a:xfrm>
            <a:off x="792000" y="2084400"/>
            <a:ext cx="10515240" cy="3743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algn="l" defTabSz="914400">
              <a:lnSpc>
                <a:spcPct val="130000"/>
              </a:lnSpc>
              <a:spcBef>
                <a:spcPts val="1800"/>
              </a:spcBef>
              <a:buSzPct val="100000"/>
              <a:buBlip>
                <a:blip r:embed="rId3"/>
              </a:buBlip>
              <a:defRPr lang="nb-NO" sz="1800" b="0" u="none" strike="noStrike">
                <a:solidFill>
                  <a:schemeClr val="dk1"/>
                </a:solidFill>
                <a:effectLst/>
                <a:uFillTx/>
                <a:latin typeface="Tahoma"/>
              </a:defRPr>
            </a:lvl1pPr>
            <a:lvl2pPr lvl="1" algn="l" defTabSz="914400">
              <a:lnSpc>
                <a:spcPct val="130000"/>
              </a:lnSpc>
              <a:spcBef>
                <a:spcPts val="1800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nb-NO" sz="1800" b="0" u="none" strike="noStrike">
                <a:solidFill>
                  <a:schemeClr val="dk1"/>
                </a:solidFill>
                <a:effectLst/>
                <a:uFillTx/>
                <a:latin typeface="Tahoma"/>
              </a:defRPr>
            </a:lvl2pPr>
            <a:lvl3pPr lvl="2" algn="l" defTabSz="914400">
              <a:lnSpc>
                <a:spcPct val="130000"/>
              </a:lnSpc>
              <a:spcBef>
                <a:spcPts val="180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nb-NO" sz="1800" b="0" u="none" strike="noStrike">
                <a:solidFill>
                  <a:schemeClr val="dk1"/>
                </a:solidFill>
                <a:effectLst/>
                <a:uFillTx/>
                <a:latin typeface="Tahoma"/>
              </a:defRPr>
            </a:lvl3pPr>
            <a:lvl4pPr lvl="3" algn="l" defTabSz="914400">
              <a:lnSpc>
                <a:spcPct val="130000"/>
              </a:lnSpc>
              <a:spcBef>
                <a:spcPts val="1800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nb-NO" sz="1800" b="0" u="none" strike="noStrike">
                <a:solidFill>
                  <a:schemeClr val="dk1"/>
                </a:solidFill>
                <a:effectLst/>
                <a:uFillTx/>
                <a:latin typeface="Tahoma"/>
              </a:defRPr>
            </a:lvl4pPr>
            <a:lvl5pPr lvl="4" algn="l" defTabSz="914400">
              <a:lnSpc>
                <a:spcPct val="130000"/>
              </a:lnSpc>
              <a:spcBef>
                <a:spcPts val="180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nb-NO" sz="1800" b="0" u="none" strike="noStrike">
                <a:solidFill>
                  <a:schemeClr val="dk1"/>
                </a:solidFill>
                <a:effectLst/>
                <a:uFillTx/>
                <a:latin typeface="Tahoma"/>
              </a:defRPr>
            </a:lvl5pPr>
          </a:lstStyle>
          <a:p>
            <a:pPr marL="356400" indent="-356400" algn="l" defTabSz="914400">
              <a:lnSpc>
                <a:spcPct val="130000"/>
              </a:lnSpc>
              <a:spcBef>
                <a:spcPts val="1800"/>
              </a:spcBef>
              <a:buSzPct val="100000"/>
              <a:buBlip>
                <a:blip r:embed="rId3"/>
              </a:buBlip>
            </a:pPr>
            <a:r>
              <a:rPr lang="nb-NO" sz="1800" b="0" u="none" strike="noStrike">
                <a:solidFill>
                  <a:schemeClr val="dk1"/>
                </a:solidFill>
                <a:effectLst/>
                <a:uFillTx/>
                <a:latin typeface="Tahoma"/>
              </a:rPr>
              <a:t>Klikk for å redigere tekststiler i malen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Tahoma"/>
            </a:endParaRPr>
          </a:p>
          <a:p>
            <a:pPr marL="864000" lvl="1" indent="-324000" algn="l" defTabSz="914400">
              <a:lnSpc>
                <a:spcPct val="130000"/>
              </a:lnSpc>
              <a:spcBef>
                <a:spcPts val="1800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nb-NO" sz="1800" b="0" u="none" strike="noStrike">
                <a:solidFill>
                  <a:schemeClr val="dk1"/>
                </a:solidFill>
                <a:effectLst/>
                <a:uFillTx/>
                <a:latin typeface="Tahoma"/>
              </a:rPr>
              <a:t>Andre nivå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Tahoma"/>
            </a:endParaRPr>
          </a:p>
          <a:p>
            <a:pPr marL="1296000" lvl="2" indent="-288000" algn="l" defTabSz="914400">
              <a:lnSpc>
                <a:spcPct val="130000"/>
              </a:lnSpc>
              <a:spcBef>
                <a:spcPts val="180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nb-NO" sz="1800" b="0" u="none" strike="noStrike">
                <a:solidFill>
                  <a:schemeClr val="dk1"/>
                </a:solidFill>
                <a:effectLst/>
                <a:uFillTx/>
                <a:latin typeface="Tahoma"/>
              </a:rPr>
              <a:t>Tredje nivå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Tahoma"/>
            </a:endParaRPr>
          </a:p>
          <a:p>
            <a:pPr marL="1728000" lvl="3" indent="-216000" algn="l" defTabSz="914400">
              <a:lnSpc>
                <a:spcPct val="130000"/>
              </a:lnSpc>
              <a:spcBef>
                <a:spcPts val="1800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nb-NO" sz="1800" b="0" u="none" strike="noStrike">
                <a:solidFill>
                  <a:schemeClr val="dk1"/>
                </a:solidFill>
                <a:effectLst/>
                <a:uFillTx/>
                <a:latin typeface="Tahoma"/>
              </a:rPr>
              <a:t>Fjerde nivå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Tahoma"/>
            </a:endParaRPr>
          </a:p>
          <a:p>
            <a:pPr marL="2160000" lvl="4" indent="-216000" algn="l" defTabSz="914400">
              <a:lnSpc>
                <a:spcPct val="130000"/>
              </a:lnSpc>
              <a:spcBef>
                <a:spcPts val="180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nb-NO" sz="1800" b="0" u="none" strike="noStrike">
                <a:solidFill>
                  <a:schemeClr val="dk1"/>
                </a:solidFill>
                <a:effectLst/>
                <a:uFillTx/>
                <a:latin typeface="Tahoma"/>
              </a:rPr>
              <a:t>Femte nivå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Tahoma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Bilde 9"/>
          <p:cNvPicPr/>
          <p:nvPr/>
        </p:nvPicPr>
        <p:blipFill>
          <a:blip r:embed="rId2"/>
          <a:stretch/>
        </p:blipFill>
        <p:spPr>
          <a:xfrm>
            <a:off x="10538280" y="6007680"/>
            <a:ext cx="1095120" cy="4788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0" name="PlaceHolder 1"/>
          <p:cNvSpPr>
            <a:spLocks noGrp="1"/>
          </p:cNvSpPr>
          <p:nvPr>
            <p:ph type="title"/>
          </p:nvPr>
        </p:nvSpPr>
        <p:spPr>
          <a:xfrm>
            <a:off x="792000" y="1029600"/>
            <a:ext cx="6198840" cy="592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l" defTabSz="914400">
              <a:lnSpc>
                <a:spcPct val="90000"/>
              </a:lnSpc>
              <a:buNone/>
              <a:defRPr lang="nb-NO" sz="3200" b="0" u="none" strike="noStrike">
                <a:solidFill>
                  <a:schemeClr val="dk1"/>
                </a:solidFill>
                <a:effectLst/>
                <a:uFillTx/>
                <a:latin typeface="Tahoma"/>
              </a:defRPr>
            </a:lvl1pPr>
          </a:lstStyle>
          <a:p>
            <a:pPr indent="0" algn="l" defTabSz="914400">
              <a:lnSpc>
                <a:spcPct val="90000"/>
              </a:lnSpc>
              <a:buNone/>
            </a:pPr>
            <a:r>
              <a:rPr lang="nb-NO" sz="3200" b="0" u="none" strike="noStrike">
                <a:solidFill>
                  <a:schemeClr val="dk1"/>
                </a:solidFill>
                <a:effectLst/>
                <a:uFillTx/>
                <a:latin typeface="Tahoma"/>
              </a:rPr>
              <a:t>Klikk for å redigere tittelstil</a:t>
            </a:r>
            <a:endParaRPr lang="en-US" sz="3200" b="0" u="none" strike="noStrike">
              <a:solidFill>
                <a:schemeClr val="dk1"/>
              </a:solidFill>
              <a:effectLst/>
              <a:uFillTx/>
              <a:latin typeface="Tahoma"/>
            </a:endParaRPr>
          </a:p>
        </p:txBody>
      </p:sp>
      <p:sp>
        <p:nvSpPr>
          <p:cNvPr id="31" name="PlaceHolder 2"/>
          <p:cNvSpPr>
            <a:spLocks noGrp="1"/>
          </p:cNvSpPr>
          <p:nvPr>
            <p:ph type="body"/>
          </p:nvPr>
        </p:nvSpPr>
        <p:spPr>
          <a:xfrm>
            <a:off x="792000" y="2084400"/>
            <a:ext cx="6198840" cy="3743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algn="l" defTabSz="914400">
              <a:lnSpc>
                <a:spcPct val="130000"/>
              </a:lnSpc>
              <a:spcBef>
                <a:spcPts val="1800"/>
              </a:spcBef>
              <a:buSzPct val="100000"/>
              <a:buBlip>
                <a:blip r:embed="rId3"/>
              </a:buBlip>
              <a:defRPr lang="nb-NO" sz="1800" b="0" u="none" strike="noStrike">
                <a:solidFill>
                  <a:schemeClr val="dk1"/>
                </a:solidFill>
                <a:effectLst/>
                <a:uFillTx/>
                <a:latin typeface="Tahoma"/>
              </a:defRPr>
            </a:lvl1pPr>
            <a:lvl2pPr lvl="1" algn="l" defTabSz="914400">
              <a:lnSpc>
                <a:spcPct val="130000"/>
              </a:lnSpc>
              <a:spcBef>
                <a:spcPts val="1800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nb-NO" sz="1800" b="0" u="none" strike="noStrike">
                <a:solidFill>
                  <a:schemeClr val="dk1"/>
                </a:solidFill>
                <a:effectLst/>
                <a:uFillTx/>
                <a:latin typeface="Tahoma"/>
              </a:defRPr>
            </a:lvl2pPr>
            <a:lvl3pPr lvl="2" algn="l" defTabSz="914400">
              <a:lnSpc>
                <a:spcPct val="130000"/>
              </a:lnSpc>
              <a:spcBef>
                <a:spcPts val="180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nb-NO" sz="1800" b="0" u="none" strike="noStrike">
                <a:solidFill>
                  <a:schemeClr val="dk1"/>
                </a:solidFill>
                <a:effectLst/>
                <a:uFillTx/>
                <a:latin typeface="Tahoma"/>
              </a:defRPr>
            </a:lvl3pPr>
            <a:lvl4pPr lvl="3" algn="l" defTabSz="914400">
              <a:lnSpc>
                <a:spcPct val="130000"/>
              </a:lnSpc>
              <a:spcBef>
                <a:spcPts val="1800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nb-NO" sz="1800" b="0" u="none" strike="noStrike">
                <a:solidFill>
                  <a:schemeClr val="dk1"/>
                </a:solidFill>
                <a:effectLst/>
                <a:uFillTx/>
                <a:latin typeface="Tahoma"/>
              </a:defRPr>
            </a:lvl4pPr>
            <a:lvl5pPr lvl="4" algn="l" defTabSz="914400">
              <a:lnSpc>
                <a:spcPct val="130000"/>
              </a:lnSpc>
              <a:spcBef>
                <a:spcPts val="180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nb-NO" sz="1800" b="0" u="none" strike="noStrike">
                <a:solidFill>
                  <a:schemeClr val="dk1"/>
                </a:solidFill>
                <a:effectLst/>
                <a:uFillTx/>
                <a:latin typeface="Tahoma"/>
              </a:defRPr>
            </a:lvl5pPr>
          </a:lstStyle>
          <a:p>
            <a:pPr indent="-356400" algn="l" defTabSz="914400">
              <a:lnSpc>
                <a:spcPct val="130000"/>
              </a:lnSpc>
              <a:spcBef>
                <a:spcPts val="1800"/>
              </a:spcBef>
              <a:buSzPct val="100000"/>
              <a:buBlip>
                <a:blip r:embed="rId3"/>
              </a:buBlip>
            </a:pPr>
            <a:r>
              <a:rPr lang="nb-NO" sz="1800" b="0" u="none" strike="noStrike">
                <a:solidFill>
                  <a:schemeClr val="dk1"/>
                </a:solidFill>
                <a:effectLst/>
                <a:uFillTx/>
                <a:latin typeface="Tahoma"/>
              </a:rPr>
              <a:t>Klikk for å redigere tekststiler i malen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Tahoma"/>
            </a:endParaRPr>
          </a:p>
          <a:p>
            <a:pPr marL="864000" lvl="1" indent="-324000" algn="l" defTabSz="914400">
              <a:lnSpc>
                <a:spcPct val="130000"/>
              </a:lnSpc>
              <a:spcBef>
                <a:spcPts val="1800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nb-NO" sz="1800" b="0" u="none" strike="noStrike">
                <a:solidFill>
                  <a:schemeClr val="dk1"/>
                </a:solidFill>
                <a:effectLst/>
                <a:uFillTx/>
                <a:latin typeface="Tahoma"/>
              </a:rPr>
              <a:t>Andre nivå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Tahoma"/>
            </a:endParaRPr>
          </a:p>
          <a:p>
            <a:pPr marL="1296000" lvl="2" indent="-288000" algn="l" defTabSz="914400">
              <a:lnSpc>
                <a:spcPct val="130000"/>
              </a:lnSpc>
              <a:spcBef>
                <a:spcPts val="180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nb-NO" sz="1800" b="0" u="none" strike="noStrike">
                <a:solidFill>
                  <a:schemeClr val="dk1"/>
                </a:solidFill>
                <a:effectLst/>
                <a:uFillTx/>
                <a:latin typeface="Tahoma"/>
              </a:rPr>
              <a:t>Tredje nivå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Tahoma"/>
            </a:endParaRPr>
          </a:p>
          <a:p>
            <a:pPr marL="1728000" lvl="3" indent="-216000" algn="l" defTabSz="914400">
              <a:lnSpc>
                <a:spcPct val="130000"/>
              </a:lnSpc>
              <a:spcBef>
                <a:spcPts val="1800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nb-NO" sz="1800" b="0" u="none" strike="noStrike">
                <a:solidFill>
                  <a:schemeClr val="dk1"/>
                </a:solidFill>
                <a:effectLst/>
                <a:uFillTx/>
                <a:latin typeface="Tahoma"/>
              </a:rPr>
              <a:t>Fjerde nivå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Tahoma"/>
            </a:endParaRPr>
          </a:p>
          <a:p>
            <a:pPr marL="2160000" lvl="4" indent="-216000" algn="l" defTabSz="914400">
              <a:lnSpc>
                <a:spcPct val="130000"/>
              </a:lnSpc>
              <a:spcBef>
                <a:spcPts val="180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nb-NO" sz="1800" b="0" u="none" strike="noStrike">
                <a:solidFill>
                  <a:schemeClr val="dk1"/>
                </a:solidFill>
                <a:effectLst/>
                <a:uFillTx/>
                <a:latin typeface="Tahoma"/>
              </a:rPr>
              <a:t>Femte nivå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Tahoma"/>
            </a:endParaRPr>
          </a:p>
        </p:txBody>
      </p:sp>
      <p:pic>
        <p:nvPicPr>
          <p:cNvPr id="32" name="Plassholder for bilde 4"/>
          <p:cNvPicPr/>
          <p:nvPr/>
        </p:nvPicPr>
        <p:blipFill>
          <a:blip r:embed="rId4"/>
          <a:srcRect l="22701" r="22701"/>
          <a:stretch/>
        </p:blipFill>
        <p:spPr>
          <a:xfrm>
            <a:off x="7435440" y="1028880"/>
            <a:ext cx="3852000" cy="47023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7435440" y="1028880"/>
            <a:ext cx="3852000" cy="4702320"/>
          </a:xfrm>
          <a:prstGeom prst="rect">
            <a:avLst/>
          </a:prstGeom>
          <a:blipFill rotWithShape="0">
            <a:blip r:embed="rId5"/>
            <a:stretch/>
          </a:blipFill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nb-NO" sz="1800" b="0" u="none" strike="noStrike">
                <a:solidFill>
                  <a:schemeClr val="dk1"/>
                </a:solidFill>
                <a:effectLst/>
                <a:uFillTx/>
                <a:latin typeface="Tahoma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r>
              <a:rPr lang="nb-NO" sz="1800" b="0" u="none" strike="noStrike">
                <a:solidFill>
                  <a:schemeClr val="dk1"/>
                </a:solidFill>
                <a:effectLst/>
                <a:uFillTx/>
                <a:latin typeface="Tahoma"/>
              </a:rPr>
              <a:t>Klikk ikonet for å legge til et bilde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Tahoma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Bilde 9"/>
          <p:cNvPicPr/>
          <p:nvPr/>
        </p:nvPicPr>
        <p:blipFill>
          <a:blip r:embed="rId2"/>
          <a:stretch/>
        </p:blipFill>
        <p:spPr>
          <a:xfrm>
            <a:off x="10538280" y="6007680"/>
            <a:ext cx="1095120" cy="4788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5" name="PlaceHolder 1"/>
          <p:cNvSpPr>
            <a:spLocks noGrp="1"/>
          </p:cNvSpPr>
          <p:nvPr>
            <p:ph type="title"/>
          </p:nvPr>
        </p:nvSpPr>
        <p:spPr>
          <a:xfrm>
            <a:off x="792000" y="1029600"/>
            <a:ext cx="10515240" cy="592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l" defTabSz="914400">
              <a:lnSpc>
                <a:spcPct val="90000"/>
              </a:lnSpc>
              <a:buNone/>
              <a:defRPr lang="nb-NO" sz="3200" b="0" u="none" strike="noStrike">
                <a:solidFill>
                  <a:schemeClr val="dk1"/>
                </a:solidFill>
                <a:effectLst/>
                <a:uFillTx/>
                <a:latin typeface="Tahoma"/>
              </a:defRPr>
            </a:lvl1pPr>
          </a:lstStyle>
          <a:p>
            <a:pPr indent="0" algn="l" defTabSz="914400">
              <a:lnSpc>
                <a:spcPct val="90000"/>
              </a:lnSpc>
              <a:buNone/>
            </a:pPr>
            <a:r>
              <a:rPr lang="nb-NO" sz="3200" b="0" u="none" strike="noStrike">
                <a:solidFill>
                  <a:schemeClr val="dk1"/>
                </a:solidFill>
                <a:effectLst/>
                <a:uFillTx/>
                <a:latin typeface="Tahoma"/>
              </a:rPr>
              <a:t>Klikk for å redigere tittelstil</a:t>
            </a:r>
            <a:endParaRPr lang="en-US" sz="3200" b="0" u="none" strike="noStrike">
              <a:solidFill>
                <a:schemeClr val="dk1"/>
              </a:solidFill>
              <a:effectLst/>
              <a:uFillTx/>
              <a:latin typeface="Tahoma"/>
            </a:endParaRPr>
          </a:p>
        </p:txBody>
      </p:sp>
      <p:sp>
        <p:nvSpPr>
          <p:cNvPr id="36" name="PlaceHolder 2"/>
          <p:cNvSpPr>
            <a:spLocks noGrp="1"/>
          </p:cNvSpPr>
          <p:nvPr>
            <p:ph type="body"/>
          </p:nvPr>
        </p:nvSpPr>
        <p:spPr>
          <a:xfrm>
            <a:off x="792000" y="2084400"/>
            <a:ext cx="10515240" cy="3743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l" defTabSz="914400">
              <a:lnSpc>
                <a:spcPct val="130000"/>
              </a:lnSpc>
              <a:spcBef>
                <a:spcPts val="1800"/>
              </a:spcBef>
              <a:tabLst>
                <a:tab pos="0" algn="l"/>
              </a:tabLst>
              <a:defRPr lang="nb-NO" sz="1800" b="0" u="none" strike="noStrike">
                <a:solidFill>
                  <a:schemeClr val="dk1"/>
                </a:solidFill>
                <a:effectLst/>
                <a:uFillTx/>
                <a:latin typeface="Tahoma"/>
              </a:defRPr>
            </a:lvl1pPr>
          </a:lstStyle>
          <a:p>
            <a:pPr indent="0" algn="l" defTabSz="914400">
              <a:lnSpc>
                <a:spcPct val="130000"/>
              </a:lnSpc>
              <a:spcBef>
                <a:spcPts val="1800"/>
              </a:spcBef>
              <a:tabLst>
                <a:tab pos="0" algn="l"/>
              </a:tabLst>
            </a:pPr>
            <a:r>
              <a:rPr lang="nb-NO" sz="1800" b="0" u="none" strike="noStrike">
                <a:solidFill>
                  <a:schemeClr val="dk1"/>
                </a:solidFill>
                <a:effectLst/>
                <a:uFillTx/>
                <a:latin typeface="Tahoma"/>
              </a:rPr>
              <a:t>Text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Tahoma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Bilde 9" hidden="1"/>
          <p:cNvPicPr/>
          <p:nvPr/>
        </p:nvPicPr>
        <p:blipFill>
          <a:blip r:embed="rId2"/>
          <a:stretch/>
        </p:blipFill>
        <p:spPr>
          <a:xfrm>
            <a:off x="10538280" y="6007680"/>
            <a:ext cx="1095120" cy="4788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8" name="PlaceHolder 1"/>
          <p:cNvSpPr>
            <a:spLocks noGrp="1"/>
          </p:cNvSpPr>
          <p:nvPr>
            <p:ph type="body"/>
          </p:nvPr>
        </p:nvSpPr>
        <p:spPr>
          <a:xfrm>
            <a:off x="0" y="0"/>
            <a:ext cx="12191760" cy="6857640"/>
          </a:xfrm>
          <a:prstGeom prst="rect">
            <a:avLst/>
          </a:prstGeom>
          <a:blipFill rotWithShape="0">
            <a:blip r:embed="rId3"/>
            <a:tile tx="0" ty="0" sx="64000" sy="63999" algn="tl"/>
          </a:blipFill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algn="l" defTabSz="914400">
              <a:lnSpc>
                <a:spcPct val="100000"/>
              </a:lnSpc>
              <a:buSzPct val="100000"/>
              <a:buBlip>
                <a:blip r:embed="rId4"/>
              </a:buBlip>
              <a:tabLst>
                <a:tab pos="0" algn="l"/>
              </a:tabLst>
              <a:defRPr lang="nb-NO" sz="1800" b="0" u="none" strike="noStrike">
                <a:solidFill>
                  <a:schemeClr val="dk1"/>
                </a:solidFill>
                <a:effectLst/>
                <a:uFillTx/>
                <a:latin typeface="Tahoma"/>
              </a:defRPr>
            </a:lvl1pPr>
          </a:lstStyle>
          <a:p>
            <a:pPr marL="356400" indent="-356400" algn="l" defTabSz="914400">
              <a:lnSpc>
                <a:spcPct val="100000"/>
              </a:lnSpc>
              <a:buSzPct val="100000"/>
              <a:buBlip>
                <a:blip r:embed="rId4"/>
              </a:buBlip>
              <a:tabLst>
                <a:tab pos="0" algn="l"/>
              </a:tabLst>
            </a:pPr>
            <a:r>
              <a:rPr lang="nb-NO" sz="1800" b="0" u="none" strike="noStrike">
                <a:solidFill>
                  <a:schemeClr val="dk1"/>
                </a:solidFill>
                <a:effectLst/>
                <a:uFillTx/>
                <a:latin typeface="Tahoma"/>
              </a:rPr>
              <a:t> 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Tahoma"/>
            </a:endParaRPr>
          </a:p>
        </p:txBody>
      </p:sp>
      <p:sp>
        <p:nvSpPr>
          <p:cNvPr id="39" name="PlaceHolder 2"/>
          <p:cNvSpPr>
            <a:spLocks noGrp="1"/>
          </p:cNvSpPr>
          <p:nvPr>
            <p:ph type="title"/>
          </p:nvPr>
        </p:nvSpPr>
        <p:spPr>
          <a:xfrm>
            <a:off x="3562560" y="895320"/>
            <a:ext cx="5066640" cy="5066640"/>
          </a:xfrm>
          <a:prstGeom prst="rect">
            <a:avLst/>
          </a:prstGeom>
          <a:solidFill>
            <a:srgbClr val="F2EFED"/>
          </a:solidFill>
          <a:ln w="0">
            <a:noFill/>
          </a:ln>
        </p:spPr>
        <p:txBody>
          <a:bodyPr lIns="180000" tIns="0" rIns="180000" bIns="0" anchor="ctr">
            <a:noAutofit/>
          </a:bodyPr>
          <a:lstStyle>
            <a:lvl1pPr indent="0" algn="ctr" defTabSz="914400">
              <a:lnSpc>
                <a:spcPct val="90000"/>
              </a:lnSpc>
              <a:buNone/>
              <a:defRPr lang="nb-NO" sz="3200" b="0" u="none" strike="noStrike">
                <a:solidFill>
                  <a:srgbClr val="50A450"/>
                </a:solidFill>
                <a:effectLst/>
                <a:uFillTx/>
                <a:latin typeface="Tahoma"/>
              </a:defRPr>
            </a:lvl1pPr>
          </a:lstStyle>
          <a:p>
            <a:pPr indent="0" algn="ctr" defTabSz="914400">
              <a:lnSpc>
                <a:spcPct val="90000"/>
              </a:lnSpc>
              <a:buNone/>
            </a:pPr>
            <a:r>
              <a:rPr lang="nb-NO" sz="3200" b="0" u="none" strike="noStrike">
                <a:solidFill>
                  <a:srgbClr val="50A450"/>
                </a:solidFill>
                <a:effectLst/>
                <a:uFillTx/>
                <a:latin typeface="Tahoma"/>
              </a:rPr>
              <a:t>Tittel</a:t>
            </a:r>
            <a:endParaRPr lang="en-US" sz="3200" b="0" u="none" strike="noStrike">
              <a:solidFill>
                <a:srgbClr val="50A450"/>
              </a:solidFill>
              <a:effectLst/>
              <a:uFillTx/>
              <a:latin typeface="Tahoma"/>
            </a:endParaRPr>
          </a:p>
        </p:txBody>
      </p:sp>
      <p:sp>
        <p:nvSpPr>
          <p:cNvPr id="40" name="PlaceHolder 3"/>
          <p:cNvSpPr>
            <a:spLocks noGrp="1"/>
          </p:cNvSpPr>
          <p:nvPr>
            <p:ph type="body"/>
          </p:nvPr>
        </p:nvSpPr>
        <p:spPr>
          <a:xfrm>
            <a:off x="10534680" y="6003720"/>
            <a:ext cx="1097640" cy="479880"/>
          </a:xfrm>
          <a:prstGeom prst="rect">
            <a:avLst/>
          </a:prstGeom>
          <a:blipFill rotWithShape="0">
            <a:blip r:embed="rId5"/>
            <a:stretch/>
          </a:blipFill>
          <a:ln w="0">
            <a:noFill/>
          </a:ln>
        </p:spPr>
        <p:txBody>
          <a:bodyPr lIns="0" tIns="0" rIns="0" bIns="0" anchor="t">
            <a:noAutofit/>
          </a:bodyPr>
          <a:lstStyle>
            <a:lvl1pPr algn="l" defTabSz="914400">
              <a:lnSpc>
                <a:spcPct val="130000"/>
              </a:lnSpc>
              <a:spcBef>
                <a:spcPts val="1800"/>
              </a:spcBef>
              <a:buSzPct val="100000"/>
              <a:buBlip>
                <a:blip r:embed="rId6"/>
              </a:buBlip>
              <a:tabLst>
                <a:tab pos="0" algn="l"/>
              </a:tabLst>
              <a:defRPr lang="en-US" sz="100" b="0" u="none" strike="noStrike">
                <a:solidFill>
                  <a:srgbClr val="000000"/>
                </a:solidFill>
                <a:effectLst/>
                <a:uFillTx/>
                <a:latin typeface="Tahoma"/>
              </a:defRPr>
            </a:lvl1pPr>
          </a:lstStyle>
          <a:p>
            <a:pPr marL="356400" indent="-356400" algn="l" defTabSz="914400">
              <a:lnSpc>
                <a:spcPct val="130000"/>
              </a:lnSpc>
              <a:spcBef>
                <a:spcPts val="1800"/>
              </a:spcBef>
              <a:buSzPct val="100000"/>
              <a:buBlip>
                <a:blip r:embed="rId6"/>
              </a:buBlip>
              <a:tabLst>
                <a:tab pos="0" algn="l"/>
              </a:tabLst>
            </a:pPr>
            <a:r>
              <a:rPr lang="en-US" sz="100" b="0" u="none" strike="noStrike">
                <a:solidFill>
                  <a:srgbClr val="000000"/>
                </a:solidFill>
                <a:effectLst/>
                <a:uFillTx/>
                <a:latin typeface="Tahoma"/>
              </a:rPr>
              <a:t> 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Bilde 9" hidden="1"/>
          <p:cNvPicPr/>
          <p:nvPr/>
        </p:nvPicPr>
        <p:blipFill>
          <a:blip r:embed="rId2"/>
          <a:stretch/>
        </p:blipFill>
        <p:spPr>
          <a:xfrm>
            <a:off x="10538280" y="6007680"/>
            <a:ext cx="1095120" cy="4788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42" name="PlaceHolder 1"/>
          <p:cNvSpPr>
            <a:spLocks noGrp="1"/>
          </p:cNvSpPr>
          <p:nvPr>
            <p:ph type="body"/>
          </p:nvPr>
        </p:nvSpPr>
        <p:spPr>
          <a:xfrm>
            <a:off x="7269120" y="0"/>
            <a:ext cx="4922640" cy="6857640"/>
          </a:xfrm>
          <a:prstGeom prst="rect">
            <a:avLst/>
          </a:prstGeom>
          <a:blipFill rotWithShape="0">
            <a:blip r:embed="rId3"/>
            <a:stretch/>
          </a:blipFill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algn="l" defTabSz="914400">
              <a:lnSpc>
                <a:spcPct val="100000"/>
              </a:lnSpc>
              <a:buSzPct val="100000"/>
              <a:buBlip>
                <a:blip r:embed="rId4"/>
              </a:buBlip>
              <a:defRPr lang="nb-NO" sz="1800" b="0" u="none" strike="noStrike">
                <a:solidFill>
                  <a:schemeClr val="dk1"/>
                </a:solidFill>
                <a:effectLst/>
                <a:uFillTx/>
                <a:latin typeface="Tahoma"/>
              </a:defRPr>
            </a:lvl1pPr>
          </a:lstStyle>
          <a:p>
            <a:pPr marL="356400" indent="-356400" algn="l" defTabSz="914400">
              <a:lnSpc>
                <a:spcPct val="100000"/>
              </a:lnSpc>
              <a:buSzPct val="100000"/>
              <a:buBlip>
                <a:blip r:embed="rId4"/>
              </a:buBlip>
            </a:pPr>
            <a:r>
              <a:rPr lang="nb-NO" sz="1800" b="0" u="none" strike="noStrike">
                <a:solidFill>
                  <a:schemeClr val="dk1"/>
                </a:solidFill>
                <a:effectLst/>
                <a:uFillTx/>
                <a:latin typeface="Tahoma"/>
              </a:rPr>
              <a:t>Klikk ikonet for å legge til et bilde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Tahoma"/>
            </a:endParaRPr>
          </a:p>
        </p:txBody>
      </p:sp>
      <p:sp>
        <p:nvSpPr>
          <p:cNvPr id="43" name="PlaceHolder 2"/>
          <p:cNvSpPr>
            <a:spLocks noGrp="1"/>
          </p:cNvSpPr>
          <p:nvPr>
            <p:ph type="body"/>
          </p:nvPr>
        </p:nvSpPr>
        <p:spPr>
          <a:xfrm>
            <a:off x="792000" y="1028520"/>
            <a:ext cx="5811480" cy="4799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algn="l" defTabSz="914400">
              <a:lnSpc>
                <a:spcPct val="100000"/>
              </a:lnSpc>
              <a:buClr>
                <a:srgbClr val="FF523B"/>
              </a:buClr>
              <a:buSzPct val="80000"/>
              <a:buFont typeface="Tahoma"/>
              <a:buChar char="​"/>
              <a:defRPr lang="nb-NO" sz="1800" b="0" u="none" strike="noStrike">
                <a:solidFill>
                  <a:srgbClr val="50A450"/>
                </a:solidFill>
                <a:effectLst/>
                <a:uFillTx/>
                <a:latin typeface="Tahoma"/>
              </a:defRPr>
            </a:lvl1pPr>
            <a:lvl2pPr lvl="1" algn="l" defTabSz="914400">
              <a:lnSpc>
                <a:spcPct val="130000"/>
              </a:lnSpc>
              <a:spcBef>
                <a:spcPts val="1800"/>
              </a:spcBef>
              <a:buClr>
                <a:srgbClr val="808080"/>
              </a:buClr>
              <a:buSzPct val="80000"/>
              <a:buFont typeface="Tahoma"/>
              <a:buChar char="​"/>
              <a:defRPr lang="nb-NO" sz="1600" b="0" u="none" strike="noStrike">
                <a:solidFill>
                  <a:schemeClr val="lt1">
                    <a:lumMod val="50000"/>
                  </a:schemeClr>
                </a:solidFill>
                <a:effectLst/>
                <a:uFillTx/>
                <a:latin typeface="Tahoma"/>
              </a:defRPr>
            </a:lvl2pPr>
          </a:lstStyle>
          <a:p>
            <a:pPr algn="l" defTabSz="914400">
              <a:lnSpc>
                <a:spcPct val="100000"/>
              </a:lnSpc>
              <a:buClr>
                <a:srgbClr val="FF523B"/>
              </a:buClr>
              <a:buSzPct val="80000"/>
              <a:buFont typeface="Tahoma"/>
              <a:buChar char="​"/>
            </a:pPr>
            <a:r>
              <a:rPr lang="nb-NO" sz="1800" b="0" u="none" strike="noStrike">
                <a:solidFill>
                  <a:srgbClr val="50A450"/>
                </a:solidFill>
                <a:effectLst/>
                <a:uFillTx/>
                <a:latin typeface="Tahoma"/>
              </a:rPr>
              <a:t>Klikk for å redigere tekststiler i malen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Tahoma"/>
            </a:endParaRPr>
          </a:p>
          <a:p>
            <a:pPr lvl="1" algn="l" defTabSz="914400">
              <a:lnSpc>
                <a:spcPct val="130000"/>
              </a:lnSpc>
              <a:spcBef>
                <a:spcPts val="1800"/>
              </a:spcBef>
              <a:buClr>
                <a:srgbClr val="808080"/>
              </a:buClr>
              <a:buSzPct val="80000"/>
              <a:buFont typeface="Tahoma"/>
              <a:buChar char="​"/>
            </a:pPr>
            <a:r>
              <a:rPr lang="nb-NO" sz="1600" b="0" u="none" strike="noStrike">
                <a:solidFill>
                  <a:schemeClr val="lt1">
                    <a:lumMod val="50000"/>
                  </a:schemeClr>
                </a:solidFill>
                <a:effectLst/>
                <a:uFillTx/>
                <a:latin typeface="Tahoma"/>
              </a:rPr>
              <a:t>Andre nivå</a:t>
            </a:r>
            <a:endParaRPr lang="en-US" sz="1600" b="0" u="none" strike="noStrike">
              <a:solidFill>
                <a:schemeClr val="lt1">
                  <a:lumMod val="50000"/>
                </a:schemeClr>
              </a:solidFill>
              <a:effectLst/>
              <a:uFillTx/>
              <a:latin typeface="Tahoma"/>
            </a:endParaRPr>
          </a:p>
        </p:txBody>
      </p:sp>
      <p:sp>
        <p:nvSpPr>
          <p:cNvPr id="44" name="PlaceHolder 3"/>
          <p:cNvSpPr>
            <a:spLocks noGrp="1"/>
          </p:cNvSpPr>
          <p:nvPr>
            <p:ph type="body"/>
          </p:nvPr>
        </p:nvSpPr>
        <p:spPr>
          <a:xfrm>
            <a:off x="10534680" y="6003720"/>
            <a:ext cx="1097640" cy="479880"/>
          </a:xfrm>
          <a:prstGeom prst="rect">
            <a:avLst/>
          </a:prstGeom>
          <a:blipFill rotWithShape="0">
            <a:blip r:embed="rId5"/>
            <a:stretch/>
          </a:blipFill>
          <a:ln w="0">
            <a:noFill/>
          </a:ln>
        </p:spPr>
        <p:txBody>
          <a:bodyPr lIns="0" tIns="0" rIns="0" bIns="0" anchor="t">
            <a:noAutofit/>
          </a:bodyPr>
          <a:lstStyle>
            <a:lvl1pPr algn="l" defTabSz="914400">
              <a:lnSpc>
                <a:spcPct val="130000"/>
              </a:lnSpc>
              <a:spcBef>
                <a:spcPts val="1800"/>
              </a:spcBef>
              <a:buSzPct val="100000"/>
              <a:buBlip>
                <a:blip r:embed="rId6"/>
              </a:buBlip>
              <a:defRPr lang="en-US" sz="100" b="0" u="none" strike="noStrike">
                <a:solidFill>
                  <a:srgbClr val="000000"/>
                </a:solidFill>
                <a:effectLst/>
                <a:uFillTx/>
                <a:latin typeface="Tahoma"/>
              </a:defRPr>
            </a:lvl1pPr>
          </a:lstStyle>
          <a:p>
            <a:pPr marL="356400" indent="-356400" algn="l" defTabSz="914400">
              <a:lnSpc>
                <a:spcPct val="130000"/>
              </a:lnSpc>
              <a:spcBef>
                <a:spcPts val="1800"/>
              </a:spcBef>
              <a:buSzPct val="100000"/>
              <a:buBlip>
                <a:blip r:embed="rId6"/>
              </a:buBlip>
            </a:pPr>
            <a:r>
              <a:rPr lang="en-US" sz="100" b="0" u="none" strike="noStrike">
                <a:solidFill>
                  <a:srgbClr val="000000"/>
                </a:solidFill>
                <a:effectLst/>
                <a:uFillTx/>
                <a:latin typeface="Tahoma"/>
              </a:rPr>
              <a:t> 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Bilde 9" hidden="1"/>
          <p:cNvPicPr/>
          <p:nvPr/>
        </p:nvPicPr>
        <p:blipFill>
          <a:blip r:embed="rId3"/>
          <a:stretch/>
        </p:blipFill>
        <p:spPr>
          <a:xfrm>
            <a:off x="10538280" y="6007680"/>
            <a:ext cx="1095120" cy="4788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46" name="PlaceHolder 1"/>
          <p:cNvSpPr>
            <a:spLocks noGrp="1"/>
          </p:cNvSpPr>
          <p:nvPr>
            <p:ph type="body"/>
          </p:nvPr>
        </p:nvSpPr>
        <p:spPr>
          <a:xfrm>
            <a:off x="0" y="0"/>
            <a:ext cx="12191760" cy="6857640"/>
          </a:xfrm>
          <a:prstGeom prst="rect">
            <a:avLst/>
          </a:prstGeom>
          <a:blipFill rotWithShape="0">
            <a:blip r:embed="rId4"/>
            <a:stretch/>
          </a:blipFill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algn="l" defTabSz="914400">
              <a:lnSpc>
                <a:spcPct val="100000"/>
              </a:lnSpc>
              <a:buSzPct val="100000"/>
              <a:buBlip>
                <a:blip r:embed="rId5"/>
              </a:buBlip>
              <a:tabLst>
                <a:tab pos="0" algn="l"/>
              </a:tabLst>
              <a:defRPr lang="nb-NO" sz="1800" b="0" u="none" strike="noStrike">
                <a:solidFill>
                  <a:schemeClr val="dk1"/>
                </a:solidFill>
                <a:effectLst/>
                <a:uFillTx/>
                <a:latin typeface="Tahoma"/>
              </a:defRPr>
            </a:lvl1pPr>
          </a:lstStyle>
          <a:p>
            <a:pPr marL="356400" indent="-356400" algn="l" defTabSz="914400">
              <a:lnSpc>
                <a:spcPct val="100000"/>
              </a:lnSpc>
              <a:buSzPct val="100000"/>
              <a:buBlip>
                <a:blip r:embed="rId5"/>
              </a:buBlip>
              <a:tabLst>
                <a:tab pos="0" algn="l"/>
              </a:tabLst>
            </a:pPr>
            <a:r>
              <a:rPr lang="nb-NO" sz="1800" b="0" u="none" strike="noStrike">
                <a:solidFill>
                  <a:schemeClr val="dk1"/>
                </a:solidFill>
                <a:effectLst/>
                <a:uFillTx/>
                <a:latin typeface="Tahoma"/>
              </a:rPr>
              <a:t> 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Tahoma"/>
            </a:endParaRPr>
          </a:p>
        </p:txBody>
      </p:sp>
      <p:sp>
        <p:nvSpPr>
          <p:cNvPr id="47" name="PlaceHolder 2"/>
          <p:cNvSpPr>
            <a:spLocks noGrp="1"/>
          </p:cNvSpPr>
          <p:nvPr>
            <p:ph type="title"/>
          </p:nvPr>
        </p:nvSpPr>
        <p:spPr>
          <a:xfrm>
            <a:off x="-837360" y="393120"/>
            <a:ext cx="6071760" cy="6090840"/>
          </a:xfrm>
          <a:prstGeom prst="rect">
            <a:avLst/>
          </a:prstGeom>
          <a:solidFill>
            <a:srgbClr val="F15540"/>
          </a:solidFill>
          <a:ln w="0">
            <a:noFill/>
          </a:ln>
        </p:spPr>
        <p:txBody>
          <a:bodyPr lIns="180000" tIns="0" rIns="180000" bIns="0" anchor="ctr">
            <a:noAutofit/>
          </a:bodyPr>
          <a:lstStyle>
            <a:lvl1pPr indent="0" algn="ctr" defTabSz="914400">
              <a:lnSpc>
                <a:spcPct val="130000"/>
              </a:lnSpc>
              <a:spcBef>
                <a:spcPts val="1800"/>
              </a:spcBef>
              <a:buNone/>
              <a:defRPr lang="nb-NO" sz="1800" b="0" u="none" strike="noStrike">
                <a:solidFill>
                  <a:schemeClr val="lt1"/>
                </a:solidFill>
                <a:effectLst/>
                <a:uFillTx/>
                <a:latin typeface="Tahoma"/>
              </a:defRPr>
            </a:lvl1pPr>
          </a:lstStyle>
          <a:p>
            <a:pPr indent="0" algn="ctr" defTabSz="914400">
              <a:lnSpc>
                <a:spcPct val="130000"/>
              </a:lnSpc>
              <a:spcBef>
                <a:spcPts val="1800"/>
              </a:spcBef>
              <a:buNone/>
            </a:pPr>
            <a:r>
              <a:rPr lang="nb-NO" sz="1800" b="0" u="none" strike="noStrike">
                <a:solidFill>
                  <a:schemeClr val="lt1"/>
                </a:solidFill>
                <a:effectLst/>
                <a:uFillTx/>
                <a:latin typeface="Tahoma"/>
              </a:rPr>
              <a:t>Tittel</a:t>
            </a:r>
            <a:endParaRPr lang="en-US" sz="1800" b="0" u="none" strike="noStrike">
              <a:solidFill>
                <a:schemeClr val="lt1"/>
              </a:solidFill>
              <a:effectLst/>
              <a:uFillTx/>
              <a:latin typeface="Tahoma"/>
            </a:endParaRPr>
          </a:p>
        </p:txBody>
      </p:sp>
      <p:sp>
        <p:nvSpPr>
          <p:cNvPr id="48" name="PlaceHolder 3"/>
          <p:cNvSpPr>
            <a:spLocks noGrp="1"/>
          </p:cNvSpPr>
          <p:nvPr>
            <p:ph type="body"/>
          </p:nvPr>
        </p:nvSpPr>
        <p:spPr>
          <a:xfrm>
            <a:off x="10534680" y="6003720"/>
            <a:ext cx="1097640" cy="479880"/>
          </a:xfrm>
          <a:prstGeom prst="rect">
            <a:avLst/>
          </a:prstGeom>
          <a:blipFill rotWithShape="0">
            <a:blip r:embed="rId6"/>
            <a:stretch/>
          </a:blipFill>
          <a:ln w="0">
            <a:noFill/>
          </a:ln>
        </p:spPr>
        <p:txBody>
          <a:bodyPr lIns="0" tIns="0" rIns="0" bIns="0" anchor="t">
            <a:noAutofit/>
          </a:bodyPr>
          <a:lstStyle>
            <a:lvl1pPr algn="l" defTabSz="914400">
              <a:lnSpc>
                <a:spcPct val="130000"/>
              </a:lnSpc>
              <a:spcBef>
                <a:spcPts val="1800"/>
              </a:spcBef>
              <a:buSzPct val="100000"/>
              <a:buBlip>
                <a:blip r:embed="rId7"/>
              </a:buBlip>
              <a:tabLst>
                <a:tab pos="0" algn="l"/>
              </a:tabLst>
              <a:defRPr lang="en-US" sz="100" b="0" u="none" strike="noStrike">
                <a:solidFill>
                  <a:srgbClr val="000000"/>
                </a:solidFill>
                <a:effectLst/>
                <a:uFillTx/>
                <a:latin typeface="Tahoma"/>
              </a:defRPr>
            </a:lvl1pPr>
          </a:lstStyle>
          <a:p>
            <a:pPr marL="356400" indent="-356400" algn="l" defTabSz="914400">
              <a:lnSpc>
                <a:spcPct val="130000"/>
              </a:lnSpc>
              <a:spcBef>
                <a:spcPts val="1800"/>
              </a:spcBef>
              <a:buSzPct val="100000"/>
              <a:buBlip>
                <a:blip r:embed="rId7"/>
              </a:buBlip>
              <a:tabLst>
                <a:tab pos="0" algn="l"/>
              </a:tabLst>
            </a:pPr>
            <a:r>
              <a:rPr lang="en-US" sz="100" b="0" u="none" strike="noStrike">
                <a:solidFill>
                  <a:srgbClr val="000000"/>
                </a:solidFill>
                <a:effectLst/>
                <a:uFillTx/>
                <a:latin typeface="Tahoma"/>
              </a:rPr>
              <a:t> 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Bilde 9" hidden="1"/>
          <p:cNvPicPr/>
          <p:nvPr/>
        </p:nvPicPr>
        <p:blipFill>
          <a:blip r:embed="rId2"/>
          <a:stretch/>
        </p:blipFill>
        <p:spPr>
          <a:xfrm>
            <a:off x="10538280" y="6007680"/>
            <a:ext cx="1095120" cy="4788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50" name="PlaceHolder 1"/>
          <p:cNvSpPr>
            <a:spLocks noGrp="1"/>
          </p:cNvSpPr>
          <p:nvPr>
            <p:ph type="body"/>
          </p:nvPr>
        </p:nvSpPr>
        <p:spPr>
          <a:xfrm>
            <a:off x="0" y="0"/>
            <a:ext cx="12191760" cy="6857640"/>
          </a:xfrm>
          <a:prstGeom prst="rect">
            <a:avLst/>
          </a:prstGeom>
          <a:blipFill rotWithShape="0">
            <a:blip r:embed="rId3"/>
            <a:stretch/>
          </a:blipFill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algn="l" defTabSz="914400">
              <a:lnSpc>
                <a:spcPct val="100000"/>
              </a:lnSpc>
              <a:buSzPct val="100000"/>
              <a:buBlip>
                <a:blip r:embed="rId4"/>
              </a:buBlip>
              <a:tabLst>
                <a:tab pos="0" algn="l"/>
              </a:tabLst>
              <a:defRPr lang="nb-NO" sz="1800" b="0" u="none" strike="noStrike">
                <a:solidFill>
                  <a:schemeClr val="dk1"/>
                </a:solidFill>
                <a:effectLst/>
                <a:uFillTx/>
                <a:latin typeface="Tahoma"/>
              </a:defRPr>
            </a:lvl1pPr>
          </a:lstStyle>
          <a:p>
            <a:pPr marL="356400" indent="-356400" algn="l" defTabSz="914400">
              <a:lnSpc>
                <a:spcPct val="100000"/>
              </a:lnSpc>
              <a:buSzPct val="100000"/>
              <a:buBlip>
                <a:blip r:embed="rId4"/>
              </a:buBlip>
              <a:tabLst>
                <a:tab pos="0" algn="l"/>
              </a:tabLst>
            </a:pPr>
            <a:r>
              <a:rPr lang="nb-NO" sz="1800" b="0" u="none" strike="noStrike">
                <a:solidFill>
                  <a:schemeClr val="dk1"/>
                </a:solidFill>
                <a:effectLst/>
                <a:uFillTx/>
                <a:latin typeface="Tahoma"/>
              </a:rPr>
              <a:t> 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Tahoma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 type="body"/>
          </p:nvPr>
        </p:nvSpPr>
        <p:spPr>
          <a:xfrm>
            <a:off x="10534680" y="6003720"/>
            <a:ext cx="1097640" cy="479880"/>
          </a:xfrm>
          <a:prstGeom prst="rect">
            <a:avLst/>
          </a:prstGeom>
          <a:blipFill rotWithShape="0">
            <a:blip r:embed="rId5"/>
            <a:stretch/>
          </a:blipFill>
          <a:ln w="0">
            <a:noFill/>
          </a:ln>
        </p:spPr>
        <p:txBody>
          <a:bodyPr lIns="0" tIns="0" rIns="0" bIns="0" anchor="t">
            <a:noAutofit/>
          </a:bodyPr>
          <a:lstStyle>
            <a:lvl1pPr algn="l" defTabSz="914400">
              <a:lnSpc>
                <a:spcPct val="130000"/>
              </a:lnSpc>
              <a:spcBef>
                <a:spcPts val="1800"/>
              </a:spcBef>
              <a:buSzPct val="100000"/>
              <a:buBlip>
                <a:blip r:embed="rId6"/>
              </a:buBlip>
              <a:tabLst>
                <a:tab pos="0" algn="l"/>
              </a:tabLst>
              <a:defRPr lang="en-US" sz="100" b="0" u="none" strike="noStrike">
                <a:solidFill>
                  <a:srgbClr val="000000"/>
                </a:solidFill>
                <a:effectLst/>
                <a:uFillTx/>
                <a:latin typeface="Tahoma"/>
              </a:defRPr>
            </a:lvl1pPr>
          </a:lstStyle>
          <a:p>
            <a:pPr marL="356400" indent="-356400" algn="l" defTabSz="914400">
              <a:lnSpc>
                <a:spcPct val="130000"/>
              </a:lnSpc>
              <a:spcBef>
                <a:spcPts val="1800"/>
              </a:spcBef>
              <a:buSzPct val="100000"/>
              <a:buBlip>
                <a:blip r:embed="rId6"/>
              </a:buBlip>
              <a:tabLst>
                <a:tab pos="0" algn="l"/>
              </a:tabLst>
            </a:pPr>
            <a:r>
              <a:rPr lang="en-US" sz="100" b="0" u="none" strike="noStrike">
                <a:solidFill>
                  <a:srgbClr val="000000"/>
                </a:solidFill>
                <a:effectLst/>
                <a:uFillTx/>
                <a:latin typeface="Tahoma"/>
              </a:rPr>
              <a:t> 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18.png"/><Relationship Id="rId5" Type="http://schemas.openxmlformats.org/officeDocument/2006/relationships/image" Target="../media/image19.jpeg"/><Relationship Id="rId4" Type="http://schemas.openxmlformats.org/officeDocument/2006/relationships/image" Target="../media/image1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8.png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21.jpeg"/><Relationship Id="rId5" Type="http://schemas.openxmlformats.org/officeDocument/2006/relationships/image" Target="../media/image17.png"/><Relationship Id="rId4" Type="http://schemas.openxmlformats.org/officeDocument/2006/relationships/image" Target="../media/image2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8.png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17.png"/><Relationship Id="rId5" Type="http://schemas.openxmlformats.org/officeDocument/2006/relationships/image" Target="../media/image23.jpeg"/><Relationship Id="rId4" Type="http://schemas.openxmlformats.org/officeDocument/2006/relationships/image" Target="../media/image2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8.png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image" Target="../media/image24.jpeg"/><Relationship Id="rId5" Type="http://schemas.openxmlformats.org/officeDocument/2006/relationships/image" Target="../media/image17.png"/><Relationship Id="rId4" Type="http://schemas.openxmlformats.org/officeDocument/2006/relationships/image" Target="../media/image2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6" Type="http://schemas.openxmlformats.org/officeDocument/2006/relationships/image" Target="../media/image18.png"/><Relationship Id="rId5" Type="http://schemas.openxmlformats.org/officeDocument/2006/relationships/image" Target="../media/image26.png"/><Relationship Id="rId4" Type="http://schemas.openxmlformats.org/officeDocument/2006/relationships/image" Target="../media/image2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9.mp3"/><Relationship Id="rId1" Type="http://schemas.microsoft.com/office/2007/relationships/media" Target="../media/media9.mp3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7.png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6" Type="http://schemas.openxmlformats.org/officeDocument/2006/relationships/image" Target="../media/image28.png"/><Relationship Id="rId5" Type="http://schemas.openxmlformats.org/officeDocument/2006/relationships/image" Target="../media/image27.svg"/><Relationship Id="rId4" Type="http://schemas.openxmlformats.org/officeDocument/2006/relationships/image" Target="../media/image2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11.mp3"/><Relationship Id="rId1" Type="http://schemas.microsoft.com/office/2007/relationships/media" Target="../media/media11.mp3"/><Relationship Id="rId6" Type="http://schemas.openxmlformats.org/officeDocument/2006/relationships/image" Target="../media/image18.png"/><Relationship Id="rId5" Type="http://schemas.openxmlformats.org/officeDocument/2006/relationships/image" Target="../media/image16.jpeg"/><Relationship Id="rId4" Type="http://schemas.openxmlformats.org/officeDocument/2006/relationships/image" Target="../media/image2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title"/>
          </p:nvPr>
        </p:nvSpPr>
        <p:spPr>
          <a:xfrm>
            <a:off x="1259640" y="1332720"/>
            <a:ext cx="5571360" cy="295353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0000"/>
          </a:bodyPr>
          <a:lstStyle/>
          <a:p>
            <a:pPr indent="0" algn="l" defTabSz="914400">
              <a:lnSpc>
                <a:spcPct val="90000"/>
              </a:lnSpc>
              <a:spcBef>
                <a:spcPts val="1191"/>
              </a:spcBef>
              <a:spcAft>
                <a:spcPts val="992"/>
              </a:spcAft>
              <a:buNone/>
            </a:pPr>
            <a:br>
              <a:rPr sz="3200" dirty="0"/>
            </a:br>
            <a:r>
              <a:rPr lang="nb-NO" sz="3200" b="0" u="none" strike="noStrike" dirty="0" err="1">
                <a:solidFill>
                  <a:schemeClr val="dk1"/>
                </a:solidFill>
                <a:effectLst/>
                <a:uFillTx/>
                <a:latin typeface="Tahoma"/>
              </a:rPr>
              <a:t>Baaritaanka</a:t>
            </a:r>
            <a:r>
              <a:rPr lang="nb-NO" sz="3200" b="0" u="none" strike="noStrike" dirty="0">
                <a:solidFill>
                  <a:schemeClr val="dk1"/>
                </a:solidFill>
                <a:effectLst/>
                <a:uFillTx/>
                <a:latin typeface="Tahoma"/>
              </a:rPr>
              <a:t> </a:t>
            </a:r>
            <a:r>
              <a:rPr lang="nb-NO" sz="3200" b="0" u="none" strike="noStrike" dirty="0" err="1">
                <a:solidFill>
                  <a:schemeClr val="dk1"/>
                </a:solidFill>
                <a:effectLst/>
                <a:uFillTx/>
                <a:latin typeface="Tahoma"/>
              </a:rPr>
              <a:t>Qaranka</a:t>
            </a:r>
            <a:r>
              <a:rPr lang="nb-NO" sz="3200" b="0" u="none" strike="noStrike" dirty="0">
                <a:solidFill>
                  <a:schemeClr val="dk1"/>
                </a:solidFill>
                <a:effectLst/>
                <a:uFillTx/>
                <a:latin typeface="Tahoma"/>
              </a:rPr>
              <a:t> </a:t>
            </a:r>
            <a:r>
              <a:rPr lang="nb-NO" sz="3200" b="0" u="none" strike="noStrike" dirty="0" err="1">
                <a:solidFill>
                  <a:schemeClr val="dk1"/>
                </a:solidFill>
                <a:effectLst/>
                <a:uFillTx/>
                <a:latin typeface="Tahoma"/>
              </a:rPr>
              <a:t>ee</a:t>
            </a:r>
            <a:r>
              <a:rPr lang="nb-NO" sz="3200" b="0" u="none" strike="noStrike" dirty="0">
                <a:solidFill>
                  <a:schemeClr val="dk1"/>
                </a:solidFill>
                <a:effectLst/>
                <a:uFillTx/>
                <a:latin typeface="Tahoma"/>
              </a:rPr>
              <a:t> </a:t>
            </a:r>
            <a:r>
              <a:rPr lang="nb-NO" sz="3200" b="0" u="none" strike="noStrike" dirty="0" err="1">
                <a:solidFill>
                  <a:schemeClr val="dk1"/>
                </a:solidFill>
                <a:effectLst/>
                <a:uFillTx/>
                <a:latin typeface="Tahoma"/>
              </a:rPr>
              <a:t>Isticmaalayaasha</a:t>
            </a:r>
            <a:r>
              <a:rPr lang="nb-NO" sz="3200" b="0" u="none" strike="noStrike" dirty="0">
                <a:solidFill>
                  <a:schemeClr val="dk1"/>
                </a:solidFill>
                <a:effectLst/>
                <a:uFillTx/>
                <a:latin typeface="Tahoma"/>
              </a:rPr>
              <a:t> </a:t>
            </a:r>
            <a:r>
              <a:rPr lang="nb-NO" sz="3200" b="0" u="none" strike="noStrike" dirty="0" err="1">
                <a:solidFill>
                  <a:schemeClr val="dk1"/>
                </a:solidFill>
                <a:effectLst/>
                <a:uFillTx/>
                <a:latin typeface="Tahoma"/>
              </a:rPr>
              <a:t>ee</a:t>
            </a:r>
            <a:r>
              <a:rPr lang="nb-NO" sz="3200" b="0" u="none" strike="noStrike" dirty="0">
                <a:solidFill>
                  <a:schemeClr val="dk1"/>
                </a:solidFill>
                <a:effectLst/>
                <a:uFillTx/>
                <a:latin typeface="Tahoma"/>
              </a:rPr>
              <a:t> </a:t>
            </a:r>
            <a:r>
              <a:rPr lang="nb-NO" sz="3200" b="0" u="none" strike="noStrike" dirty="0" err="1">
                <a:solidFill>
                  <a:schemeClr val="dk1"/>
                </a:solidFill>
                <a:effectLst/>
                <a:uFillTx/>
                <a:latin typeface="Tahoma"/>
              </a:rPr>
              <a:t>ka</a:t>
            </a:r>
            <a:r>
              <a:rPr lang="nb-NO" sz="3200" b="0" u="none" strike="noStrike" dirty="0">
                <a:solidFill>
                  <a:schemeClr val="dk1"/>
                </a:solidFill>
                <a:effectLst/>
                <a:uFillTx/>
                <a:latin typeface="Tahoma"/>
              </a:rPr>
              <a:t> </a:t>
            </a:r>
            <a:r>
              <a:rPr lang="nb-NO" sz="3200" b="0" u="none" strike="noStrike" dirty="0" err="1">
                <a:solidFill>
                  <a:schemeClr val="dk1"/>
                </a:solidFill>
                <a:effectLst/>
                <a:uFillTx/>
                <a:latin typeface="Tahoma"/>
              </a:rPr>
              <a:t>qaybgalayaasha</a:t>
            </a:r>
            <a:r>
              <a:rPr lang="nb-NO" sz="3200" b="0" u="none" strike="noStrike" dirty="0">
                <a:solidFill>
                  <a:schemeClr val="dk1"/>
                </a:solidFill>
                <a:effectLst/>
                <a:uFillTx/>
                <a:latin typeface="Tahoma"/>
              </a:rPr>
              <a:t> </a:t>
            </a:r>
            <a:r>
              <a:rPr lang="nb-NO" sz="3200" b="0" u="none" strike="noStrike" dirty="0" err="1">
                <a:solidFill>
                  <a:schemeClr val="dk1"/>
                </a:solidFill>
                <a:effectLst/>
                <a:uFillTx/>
                <a:latin typeface="Tahoma"/>
              </a:rPr>
              <a:t>waxbarashada</a:t>
            </a:r>
            <a:r>
              <a:rPr lang="nb-NO" sz="3200" b="0" u="none" strike="noStrike" dirty="0">
                <a:solidFill>
                  <a:schemeClr val="dk1"/>
                </a:solidFill>
                <a:effectLst/>
                <a:uFillTx/>
                <a:latin typeface="Tahoma"/>
              </a:rPr>
              <a:t> </a:t>
            </a:r>
            <a:r>
              <a:rPr lang="nb-NO" sz="3200" b="0" u="none" strike="noStrike" dirty="0" err="1">
                <a:solidFill>
                  <a:schemeClr val="dk1"/>
                </a:solidFill>
                <a:effectLst/>
                <a:uFillTx/>
                <a:latin typeface="Tahoma"/>
              </a:rPr>
              <a:t>luuqadda</a:t>
            </a:r>
            <a:r>
              <a:rPr lang="nb-NO" sz="3200" b="0" u="none" strike="noStrike" dirty="0">
                <a:solidFill>
                  <a:schemeClr val="dk1"/>
                </a:solidFill>
                <a:effectLst/>
                <a:uFillTx/>
                <a:latin typeface="Tahoma"/>
              </a:rPr>
              <a:t> </a:t>
            </a:r>
            <a:r>
              <a:rPr lang="nb-NO" sz="3200" b="0" u="none" strike="noStrike" dirty="0" err="1">
                <a:solidFill>
                  <a:schemeClr val="dk1"/>
                </a:solidFill>
                <a:effectLst/>
                <a:uFillTx/>
                <a:latin typeface="Tahoma"/>
              </a:rPr>
              <a:t>Noorwiijiga</a:t>
            </a:r>
            <a:r>
              <a:rPr lang="nb-NO" sz="3200" b="0" u="none" strike="noStrike" dirty="0">
                <a:solidFill>
                  <a:schemeClr val="dk1"/>
                </a:solidFill>
                <a:effectLst/>
                <a:uFillTx/>
                <a:latin typeface="Tahoma"/>
              </a:rPr>
              <a:t>, </a:t>
            </a:r>
            <a:r>
              <a:rPr lang="nb-NO" sz="3200" b="0" u="none" strike="noStrike" dirty="0" err="1">
                <a:solidFill>
                  <a:schemeClr val="dk1"/>
                </a:solidFill>
                <a:effectLst/>
                <a:uFillTx/>
                <a:latin typeface="Tahoma"/>
              </a:rPr>
              <a:t>cilmiga</a:t>
            </a:r>
            <a:r>
              <a:rPr lang="nb-NO" sz="3200" b="0" u="none" strike="noStrike" dirty="0">
                <a:solidFill>
                  <a:schemeClr val="dk1"/>
                </a:solidFill>
                <a:effectLst/>
                <a:uFillTx/>
                <a:latin typeface="Tahoma"/>
              </a:rPr>
              <a:t> </a:t>
            </a:r>
            <a:r>
              <a:rPr lang="nb-NO" sz="3200" b="0" u="none" strike="noStrike" dirty="0" err="1">
                <a:solidFill>
                  <a:schemeClr val="dk1"/>
                </a:solidFill>
                <a:effectLst/>
                <a:uFillTx/>
                <a:latin typeface="Tahoma"/>
              </a:rPr>
              <a:t>bulshada</a:t>
            </a:r>
            <a:r>
              <a:rPr lang="nb-NO" sz="3200" b="0" u="none" strike="noStrike" dirty="0">
                <a:solidFill>
                  <a:schemeClr val="dk1"/>
                </a:solidFill>
                <a:effectLst/>
                <a:uFillTx/>
                <a:latin typeface="Tahoma"/>
              </a:rPr>
              <a:t> </a:t>
            </a:r>
            <a:r>
              <a:rPr lang="nb-NO" sz="3200" b="0" u="none" strike="noStrike" dirty="0" err="1">
                <a:solidFill>
                  <a:schemeClr val="dk1"/>
                </a:solidFill>
                <a:effectLst/>
                <a:uFillTx/>
                <a:latin typeface="Tahoma"/>
              </a:rPr>
              <a:t>iyo</a:t>
            </a:r>
            <a:r>
              <a:rPr lang="nb-NO" sz="3200" b="0" u="none" strike="noStrike" dirty="0">
                <a:solidFill>
                  <a:schemeClr val="dk1"/>
                </a:solidFill>
                <a:effectLst/>
                <a:uFillTx/>
                <a:latin typeface="Tahoma"/>
              </a:rPr>
              <a:t> </a:t>
            </a:r>
            <a:r>
              <a:rPr lang="nb-NO" sz="3200" b="0" u="none" strike="noStrike" dirty="0" err="1">
                <a:solidFill>
                  <a:schemeClr val="dk1"/>
                </a:solidFill>
                <a:effectLst/>
                <a:uFillTx/>
                <a:latin typeface="Tahoma"/>
              </a:rPr>
              <a:t>barnaamijka</a:t>
            </a:r>
            <a:r>
              <a:rPr lang="nb-NO" sz="3200" b="0" u="none" strike="noStrike" dirty="0">
                <a:solidFill>
                  <a:schemeClr val="dk1"/>
                </a:solidFill>
                <a:effectLst/>
                <a:uFillTx/>
                <a:latin typeface="Tahoma"/>
              </a:rPr>
              <a:t> </a:t>
            </a:r>
            <a:r>
              <a:rPr lang="nb-NO" sz="3200" b="0" u="none" strike="noStrike" dirty="0" err="1">
                <a:solidFill>
                  <a:schemeClr val="dk1"/>
                </a:solidFill>
                <a:effectLst/>
                <a:uFillTx/>
                <a:latin typeface="Tahoma"/>
              </a:rPr>
              <a:t>hordhaca</a:t>
            </a:r>
            <a:r>
              <a:rPr lang="nb-NO" sz="3200" b="0" u="none" strike="noStrike" dirty="0">
                <a:solidFill>
                  <a:schemeClr val="dk1"/>
                </a:solidFill>
                <a:effectLst/>
                <a:uFillTx/>
                <a:latin typeface="Tahoma"/>
              </a:rPr>
              <a:t> (introduksjonsprogram).</a:t>
            </a:r>
            <a:br>
              <a:rPr sz="3200" dirty="0"/>
            </a:br>
            <a:r>
              <a:rPr lang="nb-NO" sz="3200" b="0" u="none" strike="noStrike" dirty="0">
                <a:solidFill>
                  <a:schemeClr val="dk1"/>
                </a:solidFill>
                <a:effectLst/>
                <a:uFillTx/>
                <a:latin typeface="Tahoma"/>
              </a:rPr>
              <a:t>  </a:t>
            </a:r>
            <a:br>
              <a:rPr sz="3200" dirty="0"/>
            </a:br>
            <a:endParaRPr lang="en-US" sz="3200" b="0" u="none" strike="noStrike" dirty="0">
              <a:solidFill>
                <a:schemeClr val="dk1"/>
              </a:solidFill>
              <a:effectLst/>
              <a:uFillTx/>
              <a:latin typeface="Tahoma"/>
            </a:endParaRPr>
          </a:p>
        </p:txBody>
      </p:sp>
      <p:sp>
        <p:nvSpPr>
          <p:cNvPr id="53" name="PlaceHolder 2"/>
          <p:cNvSpPr>
            <a:spLocks noGrp="1"/>
          </p:cNvSpPr>
          <p:nvPr>
            <p:ph type="subTitle"/>
          </p:nvPr>
        </p:nvSpPr>
        <p:spPr>
          <a:xfrm>
            <a:off x="1379160" y="4596492"/>
            <a:ext cx="3963240" cy="180441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/>
          <a:p>
            <a:pPr indent="0" algn="l" defTabSz="914400">
              <a:lnSpc>
                <a:spcPct val="130000"/>
              </a:lnSpc>
              <a:spcBef>
                <a:spcPts val="1800"/>
              </a:spcBef>
              <a:buNone/>
              <a:tabLst>
                <a:tab pos="0" algn="l"/>
              </a:tabLst>
            </a:pPr>
            <a:r>
              <a:rPr lang="nb-NO" sz="2000" b="0" u="none" strike="noStrike" dirty="0" err="1">
                <a:solidFill>
                  <a:schemeClr val="dk1"/>
                </a:solidFill>
                <a:effectLst/>
                <a:uFillTx/>
                <a:latin typeface="Tahoma"/>
              </a:rPr>
              <a:t>Tilmaan</a:t>
            </a:r>
            <a:r>
              <a:rPr lang="nb-NO" sz="2000" b="0" u="none" strike="noStrike" dirty="0">
                <a:solidFill>
                  <a:schemeClr val="dk1"/>
                </a:solidFill>
                <a:effectLst/>
                <a:uFillTx/>
                <a:latin typeface="Tahoma"/>
              </a:rPr>
              <a:t> ku </a:t>
            </a:r>
            <a:r>
              <a:rPr lang="nb-NO" sz="2000" b="0" u="none" strike="noStrike" dirty="0" err="1">
                <a:solidFill>
                  <a:schemeClr val="dk1"/>
                </a:solidFill>
                <a:effectLst/>
                <a:uFillTx/>
                <a:latin typeface="Tahoma"/>
              </a:rPr>
              <a:t>socota</a:t>
            </a:r>
            <a:r>
              <a:rPr lang="nb-NO" sz="2000" b="0" u="none" strike="noStrike" dirty="0">
                <a:solidFill>
                  <a:schemeClr val="dk1"/>
                </a:solidFill>
                <a:effectLst/>
                <a:uFillTx/>
                <a:latin typeface="Tahoma"/>
              </a:rPr>
              <a:t> </a:t>
            </a:r>
            <a:r>
              <a:rPr lang="nb-NO" sz="2000" b="0" u="none" strike="noStrike" dirty="0" err="1">
                <a:solidFill>
                  <a:schemeClr val="dk1"/>
                </a:solidFill>
                <a:effectLst/>
                <a:uFillTx/>
                <a:latin typeface="Tahoma"/>
              </a:rPr>
              <a:t>ka</a:t>
            </a:r>
            <a:r>
              <a:rPr lang="nb-NO" sz="2000" b="0" u="none" strike="noStrike" dirty="0">
                <a:solidFill>
                  <a:schemeClr val="dk1"/>
                </a:solidFill>
                <a:effectLst/>
                <a:uFillTx/>
                <a:latin typeface="Tahoma"/>
              </a:rPr>
              <a:t> </a:t>
            </a:r>
            <a:r>
              <a:rPr lang="nb-NO" sz="2000" b="0" u="none" strike="noStrike" dirty="0" err="1">
                <a:solidFill>
                  <a:schemeClr val="dk1"/>
                </a:solidFill>
                <a:effectLst/>
                <a:uFillTx/>
                <a:latin typeface="Tahoma"/>
              </a:rPr>
              <a:t>qeybqaateyaasha</a:t>
            </a:r>
            <a:r>
              <a:rPr lang="nb-NO" sz="2000" b="0" u="none" strike="noStrike" dirty="0">
                <a:solidFill>
                  <a:schemeClr val="dk1"/>
                </a:solidFill>
                <a:effectLst/>
                <a:uFillTx/>
                <a:latin typeface="Tahoma"/>
              </a:rPr>
              <a:t> </a:t>
            </a:r>
            <a:endParaRPr lang="nb-NO" sz="2000" b="0" u="none" strike="noStrike" dirty="0">
              <a:solidFill>
                <a:schemeClr val="dk1">
                  <a:lumMod val="50000"/>
                  <a:lumOff val="50000"/>
                </a:schemeClr>
              </a:solidFill>
              <a:effectLst/>
              <a:uFillTx/>
              <a:latin typeface="Tahoma"/>
            </a:endParaRPr>
          </a:p>
          <a:p>
            <a:pPr indent="0" algn="l" defTabSz="914400">
              <a:lnSpc>
                <a:spcPct val="130000"/>
              </a:lnSpc>
              <a:spcBef>
                <a:spcPts val="1800"/>
              </a:spcBef>
              <a:buNone/>
              <a:tabLst>
                <a:tab pos="0" algn="l"/>
              </a:tabLst>
            </a:pPr>
            <a:endParaRPr lang="nb-NO" sz="1800" b="0" u="none" strike="noStrike" dirty="0">
              <a:solidFill>
                <a:schemeClr val="dk1">
                  <a:lumMod val="50000"/>
                  <a:lumOff val="50000"/>
                </a:schemeClr>
              </a:solidFill>
              <a:effectLst/>
              <a:uFillTx/>
              <a:latin typeface="Tahoma"/>
            </a:endParaRPr>
          </a:p>
          <a:p>
            <a:pPr indent="0" algn="l" defTabSz="914400">
              <a:lnSpc>
                <a:spcPct val="130000"/>
              </a:lnSpc>
              <a:spcBef>
                <a:spcPts val="1800"/>
              </a:spcBef>
              <a:buNone/>
              <a:tabLst>
                <a:tab pos="0" algn="l"/>
              </a:tabLst>
            </a:pPr>
            <a:endParaRPr lang="nb-NO" sz="1400" b="0" u="none" strike="noStrike" dirty="0">
              <a:solidFill>
                <a:schemeClr val="dk1">
                  <a:lumMod val="50000"/>
                  <a:lumOff val="50000"/>
                </a:schemeClr>
              </a:solidFill>
              <a:effectLst/>
              <a:uFillTx/>
              <a:latin typeface="Tahoma"/>
            </a:endParaRPr>
          </a:p>
        </p:txBody>
      </p:sp>
      <p:pic>
        <p:nvPicPr>
          <p:cNvPr id="54" name="Bilde 4"/>
          <p:cNvPicPr/>
          <p:nvPr/>
        </p:nvPicPr>
        <p:blipFill>
          <a:blip r:embed="rId4"/>
          <a:stretch/>
        </p:blipFill>
        <p:spPr>
          <a:xfrm>
            <a:off x="3846600" y="362880"/>
            <a:ext cx="2442240" cy="9691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" name="SO01">
            <a:hlinkClick r:id="" action="ppaction://media"/>
            <a:extLst>
              <a:ext uri="{FF2B5EF4-FFF2-40B4-BE49-F238E27FC236}">
                <a16:creationId xmlns:a16="http://schemas.microsoft.com/office/drawing/2014/main" id="{DE9B537F-3713-CCA6-9227-BA34F11AA25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578827" y="618277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17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792000" y="1029600"/>
            <a:ext cx="10515240" cy="592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 algn="l" defTabSz="914400">
              <a:lnSpc>
                <a:spcPct val="90000"/>
              </a:lnSpc>
              <a:buNone/>
            </a:pPr>
            <a:r>
              <a:rPr lang="nb-NO" sz="3200" b="0" u="none" strike="noStrike">
                <a:solidFill>
                  <a:schemeClr val="dk1"/>
                </a:solidFill>
                <a:effectLst/>
                <a:uFillTx/>
                <a:latin typeface="Tahoma"/>
              </a:rPr>
              <a:t>Mawduucyada baaritaanka</a:t>
            </a:r>
            <a:endParaRPr lang="en-US" sz="3200" b="0" u="none" strike="noStrike">
              <a:solidFill>
                <a:schemeClr val="dk1"/>
              </a:solidFill>
              <a:effectLst/>
              <a:uFillTx/>
              <a:latin typeface="Tahoma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/>
          </p:nvPr>
        </p:nvSpPr>
        <p:spPr>
          <a:xfrm>
            <a:off x="792000" y="2084400"/>
            <a:ext cx="6980040" cy="4183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 algn="l" defTabSz="914400">
              <a:lnSpc>
                <a:spcPct val="120000"/>
              </a:lnSpc>
              <a:spcBef>
                <a:spcPts val="1800"/>
              </a:spcBef>
              <a:buNone/>
              <a:tabLst>
                <a:tab pos="0" algn="l"/>
              </a:tabLst>
            </a:pPr>
            <a:r>
              <a:rPr lang="nb-NO" sz="2400" b="0" u="none" strike="noStrike">
                <a:solidFill>
                  <a:schemeClr val="dk1"/>
                </a:solidFill>
                <a:effectLst/>
                <a:uFillTx/>
                <a:latin typeface="Tahoma"/>
              </a:rPr>
              <a:t>Waxad ka jawaabaysaa su´aalaha                          sidad u aragtid:</a:t>
            </a:r>
            <a:endParaRPr lang="en-US" sz="2400" b="0" u="none" strike="noStrike">
              <a:solidFill>
                <a:schemeClr val="dk1"/>
              </a:solidFill>
              <a:effectLst/>
              <a:uFillTx/>
              <a:latin typeface="Tahoma"/>
            </a:endParaRPr>
          </a:p>
          <a:p>
            <a:pPr indent="0" algn="l" defTabSz="914400">
              <a:lnSpc>
                <a:spcPct val="120000"/>
              </a:lnSpc>
              <a:spcBef>
                <a:spcPts val="1800"/>
              </a:spcBef>
              <a:buNone/>
              <a:tabLst>
                <a:tab pos="0" algn="l"/>
              </a:tabLst>
            </a:pPr>
            <a:r>
              <a:rPr lang="nb-NO" sz="2000" b="0" u="none" strike="noStrike">
                <a:solidFill>
                  <a:schemeClr val="dk1"/>
                </a:solidFill>
                <a:effectLst/>
                <a:uFillTx/>
                <a:latin typeface="Tahoma"/>
              </a:rPr>
              <a:t>- Luqad barashada norwiijiga</a:t>
            </a:r>
            <a:endParaRPr lang="en-US" sz="2000" b="0" u="none" strike="noStrike">
              <a:solidFill>
                <a:schemeClr val="dk1"/>
              </a:solidFill>
              <a:effectLst/>
              <a:uFillTx/>
              <a:latin typeface="Tahoma"/>
            </a:endParaRPr>
          </a:p>
          <a:p>
            <a:pPr indent="0" algn="l" defTabSz="914400">
              <a:lnSpc>
                <a:spcPct val="120000"/>
              </a:lnSpc>
              <a:spcBef>
                <a:spcPts val="1800"/>
              </a:spcBef>
              <a:buNone/>
              <a:tabLst>
                <a:tab pos="0" algn="l"/>
              </a:tabLst>
            </a:pPr>
            <a:r>
              <a:rPr lang="nb-NO" sz="2000" b="0" u="none" strike="noStrike">
                <a:solidFill>
                  <a:schemeClr val="dk1"/>
                </a:solidFill>
                <a:effectLst/>
                <a:uFillTx/>
                <a:latin typeface="Tahoma"/>
              </a:rPr>
              <a:t>- Barnaamijka hordhaca</a:t>
            </a:r>
            <a:endParaRPr lang="en-US" sz="2000" b="0" u="none" strike="noStrike">
              <a:solidFill>
                <a:schemeClr val="dk1"/>
              </a:solidFill>
              <a:effectLst/>
              <a:uFillTx/>
              <a:latin typeface="Tahoma"/>
            </a:endParaRPr>
          </a:p>
          <a:p>
            <a:pPr indent="0" algn="l" defTabSz="914400">
              <a:lnSpc>
                <a:spcPct val="120000"/>
              </a:lnSpc>
              <a:spcBef>
                <a:spcPts val="1800"/>
              </a:spcBef>
              <a:buNone/>
              <a:tabLst>
                <a:tab pos="0" algn="l"/>
              </a:tabLst>
            </a:pPr>
            <a:endParaRPr lang="en-US" sz="2000" b="0" u="none" strike="noStrike">
              <a:solidFill>
                <a:schemeClr val="dk1"/>
              </a:solidFill>
              <a:effectLst/>
              <a:uFillTx/>
              <a:latin typeface="Tahoma"/>
            </a:endParaRPr>
          </a:p>
          <a:p>
            <a:pPr indent="0" algn="l" defTabSz="914400">
              <a:lnSpc>
                <a:spcPct val="120000"/>
              </a:lnSpc>
              <a:spcBef>
                <a:spcPts val="1800"/>
              </a:spcBef>
              <a:buNone/>
              <a:tabLst>
                <a:tab pos="0" algn="l"/>
              </a:tabLst>
            </a:pPr>
            <a:r>
              <a:rPr lang="nb-NO" sz="2000" b="0" u="none" strike="noStrike">
                <a:solidFill>
                  <a:schemeClr val="dk1"/>
                </a:solidFill>
                <a:effectLst/>
                <a:uFillTx/>
                <a:latin typeface="Tahoma"/>
              </a:rPr>
              <a:t>Waxad kala dooranaysaa jawaabo sugan</a:t>
            </a:r>
            <a:endParaRPr lang="en-US" sz="2000" b="0" u="none" strike="noStrike">
              <a:solidFill>
                <a:schemeClr val="dk1"/>
              </a:solidFill>
              <a:effectLst/>
              <a:uFillTx/>
              <a:latin typeface="Tahoma"/>
            </a:endParaRPr>
          </a:p>
          <a:p>
            <a:pPr indent="0" algn="l" defTabSz="914400">
              <a:lnSpc>
                <a:spcPct val="120000"/>
              </a:lnSpc>
              <a:spcBef>
                <a:spcPts val="1800"/>
              </a:spcBef>
              <a:buNone/>
              <a:tabLst>
                <a:tab pos="0" algn="l"/>
              </a:tabLst>
            </a:pPr>
            <a:endParaRPr lang="en-US" sz="1500" b="0" u="none" strike="noStrike">
              <a:solidFill>
                <a:schemeClr val="dk1"/>
              </a:solidFill>
              <a:effectLst/>
              <a:uFillTx/>
              <a:latin typeface="Tahoma"/>
            </a:endParaRPr>
          </a:p>
        </p:txBody>
      </p:sp>
      <p:pic>
        <p:nvPicPr>
          <p:cNvPr id="57" name="Bilde 1"/>
          <p:cNvPicPr/>
          <p:nvPr/>
        </p:nvPicPr>
        <p:blipFill>
          <a:blip r:embed="rId4"/>
          <a:stretch/>
        </p:blipFill>
        <p:spPr>
          <a:xfrm>
            <a:off x="8303760" y="5828400"/>
            <a:ext cx="1737000" cy="6894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58" name="Bilde 15"/>
          <p:cNvPicPr/>
          <p:nvPr/>
        </p:nvPicPr>
        <p:blipFill>
          <a:blip r:embed="rId5"/>
          <a:stretch/>
        </p:blipFill>
        <p:spPr>
          <a:xfrm>
            <a:off x="7258320" y="2084400"/>
            <a:ext cx="4459680" cy="29646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" name="SO02">
            <a:hlinkClick r:id="" action="ppaction://media"/>
            <a:extLst>
              <a:ext uri="{FF2B5EF4-FFF2-40B4-BE49-F238E27FC236}">
                <a16:creationId xmlns:a16="http://schemas.microsoft.com/office/drawing/2014/main" id="{83240715-D6AD-8360-9A1F-2A763270C08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081760" y="567360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96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title"/>
          </p:nvPr>
        </p:nvSpPr>
        <p:spPr>
          <a:xfrm>
            <a:off x="792000" y="1029600"/>
            <a:ext cx="10515240" cy="592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 algn="l" defTabSz="914400">
              <a:lnSpc>
                <a:spcPct val="90000"/>
              </a:lnSpc>
              <a:buNone/>
            </a:pPr>
            <a:r>
              <a:rPr lang="nb-NO" sz="3200" b="0" u="none" strike="noStrike">
                <a:solidFill>
                  <a:schemeClr val="dk1"/>
                </a:solidFill>
                <a:effectLst/>
                <a:uFillTx/>
                <a:latin typeface="Tahoma"/>
              </a:rPr>
              <a:t>Sababtee baad uga qeybgelaysaa?</a:t>
            </a:r>
            <a:endParaRPr lang="en-US" sz="3200" b="0" u="none" strike="noStrike">
              <a:solidFill>
                <a:schemeClr val="dk1"/>
              </a:solidFill>
              <a:effectLst/>
              <a:uFillTx/>
              <a:latin typeface="Tahoma"/>
            </a:endParaRPr>
          </a:p>
        </p:txBody>
      </p:sp>
      <p:sp>
        <p:nvSpPr>
          <p:cNvPr id="60" name="PlaceHolder 2"/>
          <p:cNvSpPr>
            <a:spLocks noGrp="1"/>
          </p:cNvSpPr>
          <p:nvPr>
            <p:ph/>
          </p:nvPr>
        </p:nvSpPr>
        <p:spPr>
          <a:xfrm>
            <a:off x="792000" y="2084400"/>
            <a:ext cx="5518800" cy="2720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2500" lnSpcReduction="19999"/>
          </a:bodyPr>
          <a:lstStyle/>
          <a:p>
            <a:pPr marL="356400" indent="-356400" algn="l" defTabSz="914400">
              <a:lnSpc>
                <a:spcPct val="130000"/>
              </a:lnSpc>
              <a:spcBef>
                <a:spcPts val="1800"/>
              </a:spcBef>
              <a:spcAft>
                <a:spcPts val="601"/>
              </a:spcAft>
              <a:buSzPct val="100000"/>
              <a:buBlip>
                <a:blip r:embed="rId4"/>
              </a:buBlip>
            </a:pPr>
            <a:r>
              <a:rPr lang="nb-NO" sz="2000" b="0" u="none" strike="noStrike">
                <a:solidFill>
                  <a:schemeClr val="dk1"/>
                </a:solidFill>
                <a:effectLst/>
                <a:uFillTx/>
                <a:latin typeface="Tahoma"/>
              </a:rPr>
              <a:t>Waxan rabnaa in aan wax ka ogaano waxad ka leedahay barashada, si deeqda loo sii wanaajiyo</a:t>
            </a:r>
            <a:endParaRPr lang="en-US" sz="2000" b="0" u="none" strike="noStrike">
              <a:solidFill>
                <a:schemeClr val="dk1"/>
              </a:solidFill>
              <a:effectLst/>
              <a:uFillTx/>
              <a:latin typeface="Tahoma"/>
            </a:endParaRPr>
          </a:p>
          <a:p>
            <a:pPr marL="356400" indent="-356400" algn="l" defTabSz="914400">
              <a:lnSpc>
                <a:spcPct val="130000"/>
              </a:lnSpc>
              <a:spcBef>
                <a:spcPts val="1800"/>
              </a:spcBef>
              <a:spcAft>
                <a:spcPts val="601"/>
              </a:spcAft>
              <a:buSzPct val="100000"/>
              <a:buBlip>
                <a:blip r:embed="rId4"/>
              </a:buBlip>
            </a:pPr>
            <a:r>
              <a:rPr lang="nb-NO" sz="2000" b="0" u="none" strike="noStrike">
                <a:solidFill>
                  <a:schemeClr val="dk1"/>
                </a:solidFill>
                <a:effectLst/>
                <a:uFillTx/>
                <a:latin typeface="Tahoma"/>
              </a:rPr>
              <a:t>Degmeduna waxa ay ka war helaysaa wayo-aragnimadaada </a:t>
            </a:r>
            <a:endParaRPr lang="en-US" sz="2000" b="0" u="none" strike="noStrike">
              <a:solidFill>
                <a:schemeClr val="dk1"/>
              </a:solidFill>
              <a:effectLst/>
              <a:uFillTx/>
              <a:latin typeface="Tahoma"/>
            </a:endParaRPr>
          </a:p>
          <a:p>
            <a:pPr marL="356400" indent="-356400" algn="l" defTabSz="914400">
              <a:lnSpc>
                <a:spcPct val="130000"/>
              </a:lnSpc>
              <a:spcBef>
                <a:spcPts val="1800"/>
              </a:spcBef>
              <a:spcAft>
                <a:spcPts val="601"/>
              </a:spcAft>
              <a:buSzPct val="100000"/>
              <a:buBlip>
                <a:blip r:embed="rId4"/>
              </a:buBlip>
            </a:pPr>
            <a:r>
              <a:rPr lang="nb-NO" sz="2000" b="0" u="none" strike="noStrike">
                <a:solidFill>
                  <a:schemeClr val="dk1"/>
                </a:solidFill>
                <a:effectLst/>
                <a:uFillTx/>
                <a:latin typeface="Tahoma"/>
              </a:rPr>
              <a:t>Degmeduna deeqda waxbarasho way si waanijin kartaa		</a:t>
            </a:r>
            <a:endParaRPr lang="en-US" sz="2000" b="0" u="none" strike="noStrike">
              <a:solidFill>
                <a:schemeClr val="dk1"/>
              </a:solidFill>
              <a:effectLst/>
              <a:uFillTx/>
              <a:latin typeface="Tahoma"/>
            </a:endParaRPr>
          </a:p>
          <a:p>
            <a:pPr indent="0" algn="l" defTabSz="914400">
              <a:lnSpc>
                <a:spcPct val="130000"/>
              </a:lnSpc>
              <a:spcBef>
                <a:spcPts val="1800"/>
              </a:spcBef>
              <a:buNone/>
            </a:pPr>
            <a:endParaRPr lang="en-US" sz="1800" b="0" u="none" strike="noStrike">
              <a:solidFill>
                <a:schemeClr val="dk1"/>
              </a:solidFill>
              <a:effectLst/>
              <a:uFillTx/>
              <a:latin typeface="Tahoma"/>
            </a:endParaRPr>
          </a:p>
        </p:txBody>
      </p:sp>
      <p:pic>
        <p:nvPicPr>
          <p:cNvPr id="61" name="Bilde 3"/>
          <p:cNvPicPr/>
          <p:nvPr/>
        </p:nvPicPr>
        <p:blipFill>
          <a:blip r:embed="rId5"/>
          <a:stretch/>
        </p:blipFill>
        <p:spPr>
          <a:xfrm>
            <a:off x="8470080" y="5828400"/>
            <a:ext cx="1737000" cy="6894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62" name="Bilde 5"/>
          <p:cNvPicPr/>
          <p:nvPr/>
        </p:nvPicPr>
        <p:blipFill>
          <a:blip r:embed="rId6"/>
          <a:stretch/>
        </p:blipFill>
        <p:spPr>
          <a:xfrm>
            <a:off x="7092720" y="2084400"/>
            <a:ext cx="4682880" cy="31219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" name="SO03">
            <a:hlinkClick r:id="" action="ppaction://media"/>
            <a:extLst>
              <a:ext uri="{FF2B5EF4-FFF2-40B4-BE49-F238E27FC236}">
                <a16:creationId xmlns:a16="http://schemas.microsoft.com/office/drawing/2014/main" id="{7C1DEE8E-7E95-F915-053E-61ED41BB535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9027760" y="714000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17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ceHolder 1"/>
          <p:cNvSpPr>
            <a:spLocks noGrp="1"/>
          </p:cNvSpPr>
          <p:nvPr>
            <p:ph type="title"/>
          </p:nvPr>
        </p:nvSpPr>
        <p:spPr>
          <a:xfrm>
            <a:off x="792000" y="1029600"/>
            <a:ext cx="10515240" cy="592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 algn="l" defTabSz="914400">
              <a:lnSpc>
                <a:spcPct val="90000"/>
              </a:lnSpc>
              <a:buNone/>
            </a:pPr>
            <a:r>
              <a:rPr lang="nb-NO" sz="3200" b="0" u="none" strike="noStrike">
                <a:solidFill>
                  <a:schemeClr val="dk1"/>
                </a:solidFill>
                <a:effectLst/>
                <a:uFillTx/>
                <a:latin typeface="Tahoma"/>
                <a:ea typeface="Microsoft YaHei"/>
              </a:rPr>
              <a:t>Ku saabsan baaritaanka qaranka </a:t>
            </a:r>
            <a:r>
              <a:rPr lang="nb-NO" sz="3200" b="0" u="none" strike="noStrike">
                <a:solidFill>
                  <a:schemeClr val="dk1"/>
                </a:solidFill>
                <a:effectLst/>
                <a:uFillTx/>
                <a:latin typeface="Tahoma"/>
              </a:rPr>
              <a:t>ee isticmaalayaasha  </a:t>
            </a:r>
            <a:endParaRPr lang="en-US" sz="3200" b="0" u="none" strike="noStrike">
              <a:solidFill>
                <a:schemeClr val="dk1"/>
              </a:solidFill>
              <a:effectLst/>
              <a:uFillTx/>
              <a:latin typeface="Tahoma"/>
            </a:endParaRPr>
          </a:p>
        </p:txBody>
      </p:sp>
      <p:sp>
        <p:nvSpPr>
          <p:cNvPr id="64" name="PlaceHolder 2"/>
          <p:cNvSpPr>
            <a:spLocks noGrp="1"/>
          </p:cNvSpPr>
          <p:nvPr>
            <p:ph/>
          </p:nvPr>
        </p:nvSpPr>
        <p:spPr>
          <a:xfrm>
            <a:off x="792000" y="2084400"/>
            <a:ext cx="5967000" cy="2343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77500" lnSpcReduction="20000"/>
          </a:bodyPr>
          <a:lstStyle/>
          <a:p>
            <a:pPr marL="356400" indent="-356400" algn="l" defTabSz="914400">
              <a:lnSpc>
                <a:spcPct val="130000"/>
              </a:lnSpc>
              <a:spcBef>
                <a:spcPts val="1191"/>
              </a:spcBef>
              <a:spcAft>
                <a:spcPts val="992"/>
              </a:spcAft>
              <a:buSzPct val="100000"/>
              <a:buBlip>
                <a:blip r:embed="rId4"/>
              </a:buBlip>
            </a:pPr>
            <a:r>
              <a:rPr lang="nb-NO" sz="2000" b="0" u="none" strike="noStrike">
                <a:solidFill>
                  <a:schemeClr val="dk1"/>
                </a:solidFill>
                <a:effectLst/>
                <a:uFillTx/>
                <a:latin typeface="Tahoma"/>
              </a:rPr>
              <a:t>Baaritaankuna waa qarsoodi, ka qaybqaadashaduna waa ikhtiyaari.</a:t>
            </a:r>
            <a:endParaRPr lang="en-US" sz="2000" b="0" u="none" strike="noStrike">
              <a:solidFill>
                <a:schemeClr val="dk1"/>
              </a:solidFill>
              <a:effectLst/>
              <a:uFillTx/>
              <a:latin typeface="Tahoma"/>
            </a:endParaRPr>
          </a:p>
          <a:p>
            <a:pPr marL="356400" indent="-356400" algn="l" defTabSz="914400">
              <a:lnSpc>
                <a:spcPct val="130000"/>
              </a:lnSpc>
              <a:spcBef>
                <a:spcPts val="1191"/>
              </a:spcBef>
              <a:spcAft>
                <a:spcPts val="992"/>
              </a:spcAft>
              <a:buSzPct val="100000"/>
              <a:buBlip>
                <a:blip r:embed="rId4"/>
              </a:buBlip>
            </a:pPr>
            <a:r>
              <a:rPr lang="nb-NO" sz="2000" b="0" u="none" strike="noStrike">
                <a:solidFill>
                  <a:schemeClr val="dk1"/>
                </a:solidFill>
                <a:effectLst/>
                <a:uFillTx/>
                <a:latin typeface="Tahoma"/>
              </a:rPr>
              <a:t>Ka jawaabidda baaritaankuna wuxuu qaadanayaa 20-40 daqiiqo</a:t>
            </a:r>
            <a:endParaRPr lang="en-US" sz="2000" b="0" u="none" strike="noStrike">
              <a:solidFill>
                <a:schemeClr val="dk1"/>
              </a:solidFill>
              <a:effectLst/>
              <a:uFillTx/>
              <a:latin typeface="Tahoma"/>
            </a:endParaRPr>
          </a:p>
          <a:p>
            <a:pPr marL="356400" indent="-356400" algn="l" defTabSz="914400">
              <a:lnSpc>
                <a:spcPct val="130000"/>
              </a:lnSpc>
              <a:spcBef>
                <a:spcPts val="1800"/>
              </a:spcBef>
              <a:buSzPct val="100000"/>
              <a:buBlip>
                <a:blip r:embed="rId4"/>
              </a:buBlip>
            </a:pPr>
            <a:r>
              <a:rPr lang="nb-NO" sz="2000" b="0" u="none" strike="noStrike">
                <a:solidFill>
                  <a:schemeClr val="dk1"/>
                </a:solidFill>
                <a:effectLst/>
                <a:uFillTx/>
                <a:latin typeface="Tahoma"/>
              </a:rPr>
              <a:t>Luqado badan buu diyaar ku yahay isga oo qoraal iyo codba ah.</a:t>
            </a:r>
            <a:endParaRPr lang="en-US" sz="2000" b="0" u="none" strike="noStrike">
              <a:solidFill>
                <a:schemeClr val="dk1"/>
              </a:solidFill>
              <a:effectLst/>
              <a:uFillTx/>
              <a:latin typeface="Tahoma"/>
            </a:endParaRPr>
          </a:p>
          <a:p>
            <a:pPr indent="0" algn="l" defTabSz="914400">
              <a:lnSpc>
                <a:spcPct val="130000"/>
              </a:lnSpc>
              <a:spcBef>
                <a:spcPts val="1800"/>
              </a:spcBef>
              <a:buNone/>
            </a:pPr>
            <a:endParaRPr lang="en-US" sz="1800" b="0" u="none" strike="noStrike">
              <a:solidFill>
                <a:schemeClr val="dk1"/>
              </a:solidFill>
              <a:effectLst/>
              <a:uFillTx/>
              <a:latin typeface="Tahoma"/>
            </a:endParaRPr>
          </a:p>
        </p:txBody>
      </p:sp>
      <p:pic>
        <p:nvPicPr>
          <p:cNvPr id="65" name="Bilde 7" descr="Arbeider ved hjelp av nettbrett"/>
          <p:cNvPicPr/>
          <p:nvPr/>
        </p:nvPicPr>
        <p:blipFill>
          <a:blip r:embed="rId5"/>
          <a:stretch/>
        </p:blipFill>
        <p:spPr>
          <a:xfrm>
            <a:off x="6858360" y="2084400"/>
            <a:ext cx="4960800" cy="33087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66" name="Bilde 3"/>
          <p:cNvPicPr/>
          <p:nvPr/>
        </p:nvPicPr>
        <p:blipFill>
          <a:blip r:embed="rId6"/>
          <a:stretch/>
        </p:blipFill>
        <p:spPr>
          <a:xfrm>
            <a:off x="8470080" y="5828400"/>
            <a:ext cx="1737000" cy="6894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" name="SO04">
            <a:hlinkClick r:id="" action="ppaction://media"/>
            <a:extLst>
              <a:ext uri="{FF2B5EF4-FFF2-40B4-BE49-F238E27FC236}">
                <a16:creationId xmlns:a16="http://schemas.microsoft.com/office/drawing/2014/main" id="{974C6AE6-DB87-ECBD-00C1-3874FB8715A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3263089" y="4890600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73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/>
          </p:nvPr>
        </p:nvSpPr>
        <p:spPr>
          <a:xfrm>
            <a:off x="792000" y="2084400"/>
            <a:ext cx="6800760" cy="3990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356400" indent="-356400" algn="l" defTabSz="914400">
              <a:lnSpc>
                <a:spcPct val="120000"/>
              </a:lnSpc>
              <a:spcBef>
                <a:spcPts val="1800"/>
              </a:spcBef>
              <a:buSzPct val="100000"/>
              <a:buBlip>
                <a:blip r:embed="rId4"/>
              </a:buBlip>
            </a:pPr>
            <a:r>
              <a:rPr lang="nb-NO" sz="2000" b="0" u="none" strike="noStrike">
                <a:solidFill>
                  <a:schemeClr val="dk1"/>
                </a:solidFill>
                <a:effectLst/>
                <a:uFillTx/>
                <a:latin typeface="Tahoma"/>
              </a:rPr>
              <a:t>Su´aalaha oo dhan waa in aad ka jawaabtid, balse dooran kartaa «garan maayo» ama «ma rabo in aan ka jawaabo»</a:t>
            </a:r>
            <a:endParaRPr lang="en-US" sz="2000" b="0" u="none" strike="noStrike">
              <a:solidFill>
                <a:schemeClr val="dk1"/>
              </a:solidFill>
              <a:effectLst/>
              <a:uFillTx/>
              <a:latin typeface="Tahoma"/>
            </a:endParaRPr>
          </a:p>
          <a:p>
            <a:pPr marL="356400" indent="-356400" algn="l" defTabSz="914400">
              <a:lnSpc>
                <a:spcPct val="120000"/>
              </a:lnSpc>
              <a:spcBef>
                <a:spcPts val="1800"/>
              </a:spcBef>
              <a:buSzPct val="100000"/>
              <a:buBlip>
                <a:blip r:embed="rId4"/>
              </a:buBlip>
            </a:pPr>
            <a:r>
              <a:rPr lang="nb-NO" sz="2000" b="0" u="none" strike="noStrike">
                <a:solidFill>
                  <a:schemeClr val="dk1"/>
                </a:solidFill>
                <a:effectLst/>
                <a:uFillTx/>
                <a:latin typeface="Tahoma"/>
              </a:rPr>
              <a:t>Baaritaanka waa in isla hal fadhi lagu dhameeyo</a:t>
            </a:r>
            <a:endParaRPr lang="en-US" sz="2000" b="0" u="none" strike="noStrike">
              <a:solidFill>
                <a:schemeClr val="dk1"/>
              </a:solidFill>
              <a:effectLst/>
              <a:uFillTx/>
              <a:latin typeface="Tahoma"/>
            </a:endParaRPr>
          </a:p>
          <a:p>
            <a:pPr marL="356400" indent="-356400" algn="l" defTabSz="914400">
              <a:lnSpc>
                <a:spcPct val="120000"/>
              </a:lnSpc>
              <a:spcBef>
                <a:spcPts val="1800"/>
              </a:spcBef>
              <a:buSzPct val="100000"/>
              <a:buBlip>
                <a:blip r:embed="rId4"/>
              </a:buBlip>
            </a:pPr>
            <a:r>
              <a:rPr lang="nb-NO" sz="2000" b="0" u="none" strike="noStrike">
                <a:solidFill>
                  <a:schemeClr val="dk1"/>
                </a:solidFill>
                <a:effectLst/>
                <a:uFillTx/>
                <a:latin typeface="Tahoma"/>
              </a:rPr>
              <a:t>Riix «Xiga» si aad su´aal kasta ugu gudubtid. </a:t>
            </a:r>
            <a:endParaRPr lang="en-US" sz="2000" b="0" u="none" strike="noStrike">
              <a:solidFill>
                <a:schemeClr val="dk1"/>
              </a:solidFill>
              <a:effectLst/>
              <a:uFillTx/>
              <a:latin typeface="Tahoma"/>
            </a:endParaRPr>
          </a:p>
          <a:p>
            <a:pPr marL="356400" indent="-356400" algn="l" defTabSz="914400">
              <a:lnSpc>
                <a:spcPct val="120000"/>
              </a:lnSpc>
              <a:spcBef>
                <a:spcPts val="1191"/>
              </a:spcBef>
              <a:spcAft>
                <a:spcPts val="992"/>
              </a:spcAft>
              <a:buSzPct val="100000"/>
              <a:buBlip>
                <a:blip r:embed="rId4"/>
              </a:buBlip>
            </a:pPr>
            <a:r>
              <a:rPr lang="nb-NO" sz="2000" b="0" u="none" strike="noStrike">
                <a:solidFill>
                  <a:schemeClr val="dk1"/>
                </a:solidFill>
                <a:effectLst/>
                <a:uFillTx/>
                <a:latin typeface="Tahoma"/>
              </a:rPr>
              <a:t>Waxaad marka hore tijaabin kartaa nooca tijaabada ah si aad ula qabsato baaritaanka.</a:t>
            </a:r>
            <a:endParaRPr lang="en-US" sz="2000" b="0" u="none" strike="noStrike">
              <a:solidFill>
                <a:schemeClr val="dk1"/>
              </a:solidFill>
              <a:effectLst/>
              <a:uFillTx/>
              <a:latin typeface="Tahoma"/>
            </a:endParaRPr>
          </a:p>
          <a:p>
            <a:pPr marL="356400" indent="0" algn="l" defTabSz="914400">
              <a:lnSpc>
                <a:spcPct val="120000"/>
              </a:lnSpc>
              <a:spcBef>
                <a:spcPts val="1191"/>
              </a:spcBef>
              <a:spcAft>
                <a:spcPts val="992"/>
              </a:spcAft>
              <a:buNone/>
            </a:pPr>
            <a:endParaRPr lang="en-US" sz="2000" b="0" u="none" strike="noStrike">
              <a:solidFill>
                <a:schemeClr val="dk1"/>
              </a:solidFill>
              <a:effectLst/>
              <a:uFillTx/>
              <a:latin typeface="Tahoma"/>
            </a:endParaRPr>
          </a:p>
          <a:p>
            <a:pPr indent="0" algn="l" defTabSz="914400">
              <a:lnSpc>
                <a:spcPct val="120000"/>
              </a:lnSpc>
              <a:spcBef>
                <a:spcPts val="1800"/>
              </a:spcBef>
              <a:buNone/>
            </a:pPr>
            <a:endParaRPr lang="en-US" sz="1300" b="0" u="none" strike="noStrike">
              <a:solidFill>
                <a:schemeClr val="dk1"/>
              </a:solidFill>
              <a:effectLst/>
              <a:uFillTx/>
              <a:latin typeface="Tahoma"/>
            </a:endParaRPr>
          </a:p>
        </p:txBody>
      </p:sp>
      <p:sp>
        <p:nvSpPr>
          <p:cNvPr id="68" name="TekstSylinder 1"/>
          <p:cNvSpPr/>
          <p:nvPr/>
        </p:nvSpPr>
        <p:spPr>
          <a:xfrm>
            <a:off x="792000" y="645480"/>
            <a:ext cx="6424200" cy="5173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nb-NO" sz="2800" b="0" u="none" strike="noStrike">
                <a:solidFill>
                  <a:schemeClr val="dk1"/>
                </a:solidFill>
                <a:effectLst/>
                <a:uFillTx/>
                <a:latin typeface="Tahoma"/>
              </a:rPr>
              <a:t>Xog intaanad baaritaanka ka jawaabin</a:t>
            </a:r>
            <a:endParaRPr lang="nb-NO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69" name="Bilde 3"/>
          <p:cNvPicPr/>
          <p:nvPr/>
        </p:nvPicPr>
        <p:blipFill>
          <a:blip r:embed="rId5"/>
          <a:stretch/>
        </p:blipFill>
        <p:spPr>
          <a:xfrm>
            <a:off x="8514000" y="5911920"/>
            <a:ext cx="1614960" cy="6408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70" name="Bilde 5"/>
          <p:cNvPicPr/>
          <p:nvPr/>
        </p:nvPicPr>
        <p:blipFill>
          <a:blip r:embed="rId6"/>
          <a:stretch/>
        </p:blipFill>
        <p:spPr>
          <a:xfrm>
            <a:off x="7838280" y="2091240"/>
            <a:ext cx="4010400" cy="26755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" name="SO05">
            <a:hlinkClick r:id="" action="ppaction://media"/>
            <a:extLst>
              <a:ext uri="{FF2B5EF4-FFF2-40B4-BE49-F238E27FC236}">
                <a16:creationId xmlns:a16="http://schemas.microsoft.com/office/drawing/2014/main" id="{47D38FCF-B993-8D1C-2880-4E60E73B017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9030680" y="645480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659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Plassholder for bilde 5"/>
          <p:cNvPicPr/>
          <p:nvPr/>
        </p:nvPicPr>
        <p:blipFill>
          <a:blip r:embed="rId4"/>
          <a:srcRect t="10940" b="10940"/>
          <a:stretch/>
        </p:blipFill>
        <p:spPr>
          <a:xfrm>
            <a:off x="0" y="0"/>
            <a:ext cx="12191400" cy="68576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-478800" y="0"/>
            <a:ext cx="4476600" cy="4249080"/>
          </a:xfrm>
          <a:prstGeom prst="rect">
            <a:avLst/>
          </a:prstGeom>
          <a:solidFill>
            <a:srgbClr val="F15540"/>
          </a:solidFill>
          <a:ln w="0">
            <a:noFill/>
          </a:ln>
        </p:spPr>
        <p:txBody>
          <a:bodyPr lIns="180000" tIns="0" rIns="180000" bIns="0" anchor="ctr">
            <a:normAutofit/>
          </a:bodyPr>
          <a:lstStyle/>
          <a:p>
            <a:pPr indent="0" algn="ctr" defTabSz="914400">
              <a:lnSpc>
                <a:spcPct val="130000"/>
              </a:lnSpc>
              <a:spcBef>
                <a:spcPts val="1800"/>
              </a:spcBef>
              <a:buNone/>
            </a:pPr>
            <a:br>
              <a:rPr sz="2800"/>
            </a:br>
            <a:r>
              <a:rPr lang="nb-NO" sz="2800" b="0" u="none" strike="noStrike">
                <a:solidFill>
                  <a:schemeClr val="lt1"/>
                </a:solidFill>
                <a:effectLst/>
                <a:uFillTx/>
                <a:latin typeface="Tahoma"/>
              </a:rPr>
              <a:t>Sidee baad baaritaanka uga jawaabaysaa?</a:t>
            </a:r>
            <a:br>
              <a:rPr sz="2800"/>
            </a:br>
            <a:br>
              <a:rPr sz="2800"/>
            </a:br>
            <a:r>
              <a:rPr lang="nb-NO" sz="2800" b="0" u="none" strike="noStrike">
                <a:solidFill>
                  <a:schemeClr val="lt1"/>
                </a:solidFill>
                <a:effectLst/>
                <a:uFillTx/>
                <a:latin typeface="Tahoma"/>
              </a:rPr>
              <a:t>Tallaabooyinka 1-4</a:t>
            </a:r>
            <a:br>
              <a:rPr sz="1800"/>
            </a:br>
            <a:br>
              <a:rPr sz="1800"/>
            </a:br>
            <a:endParaRPr lang="en-US" sz="2800" b="0" u="none" strike="noStrike">
              <a:solidFill>
                <a:schemeClr val="lt1"/>
              </a:solidFill>
              <a:effectLst/>
              <a:uFillTx/>
              <a:latin typeface="Tahoma"/>
            </a:endParaRPr>
          </a:p>
        </p:txBody>
      </p:sp>
      <p:pic>
        <p:nvPicPr>
          <p:cNvPr id="73" name="Bilde 4"/>
          <p:cNvPicPr/>
          <p:nvPr/>
        </p:nvPicPr>
        <p:blipFill>
          <a:blip r:embed="rId5"/>
          <a:stretch/>
        </p:blipFill>
        <p:spPr>
          <a:xfrm>
            <a:off x="7214400" y="6033600"/>
            <a:ext cx="2076480" cy="8240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4" name="SO06">
            <a:hlinkClick r:id="" action="ppaction://media"/>
            <a:extLst>
              <a:ext uri="{FF2B5EF4-FFF2-40B4-BE49-F238E27FC236}">
                <a16:creationId xmlns:a16="http://schemas.microsoft.com/office/drawing/2014/main" id="{167734D4-9D73-C671-7238-8ED76BE74A9D}"/>
              </a:ext>
            </a:extLst>
          </p:cNvPr>
          <p:cNvPicPr>
            <a:picLocks noGrp="1" noChangeAspect="1"/>
          </p:cNvPicPr>
          <p:nvPr>
            <p:ph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83799" y="1311740"/>
            <a:ext cx="812800" cy="812800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08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PlaceHolder 1"/>
          <p:cNvSpPr>
            <a:spLocks noGrp="1"/>
          </p:cNvSpPr>
          <p:nvPr>
            <p:ph type="title"/>
          </p:nvPr>
        </p:nvSpPr>
        <p:spPr>
          <a:xfrm>
            <a:off x="792000" y="1029600"/>
            <a:ext cx="10515240" cy="592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 algn="l" defTabSz="914400">
              <a:lnSpc>
                <a:spcPct val="90000"/>
              </a:lnSpc>
              <a:buNone/>
            </a:pPr>
            <a:r>
              <a:rPr lang="en-GB" sz="3200" b="0" u="none" strike="noStrike" dirty="0" err="1">
                <a:solidFill>
                  <a:schemeClr val="dk1"/>
                </a:solidFill>
                <a:effectLst/>
                <a:uFillTx/>
                <a:latin typeface="Tahoma"/>
              </a:rPr>
              <a:t>Talaabada</a:t>
            </a:r>
            <a:r>
              <a:rPr lang="en-GB" sz="3200" b="0" u="none" strike="noStrike" dirty="0">
                <a:solidFill>
                  <a:schemeClr val="dk1"/>
                </a:solidFill>
                <a:effectLst/>
                <a:uFillTx/>
                <a:latin typeface="Tahoma"/>
              </a:rPr>
              <a:t> 1</a:t>
            </a:r>
            <a:endParaRPr lang="en-US" sz="3200" b="0" u="none" strike="noStrike" dirty="0">
              <a:solidFill>
                <a:schemeClr val="dk1"/>
              </a:solidFill>
              <a:effectLst/>
              <a:uFillTx/>
              <a:latin typeface="Tahoma"/>
            </a:endParaRPr>
          </a:p>
        </p:txBody>
      </p:sp>
      <p:sp>
        <p:nvSpPr>
          <p:cNvPr id="76" name="PlaceHolder 2"/>
          <p:cNvSpPr>
            <a:spLocks noGrp="1"/>
          </p:cNvSpPr>
          <p:nvPr>
            <p:ph/>
          </p:nvPr>
        </p:nvSpPr>
        <p:spPr>
          <a:xfrm>
            <a:off x="792000" y="2084400"/>
            <a:ext cx="7410240" cy="39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lnSpcReduction="10000"/>
          </a:bodyPr>
          <a:lstStyle/>
          <a:p>
            <a:pPr indent="0" algn="l" defTabSz="914400">
              <a:lnSpc>
                <a:spcPct val="130000"/>
              </a:lnSpc>
              <a:spcBef>
                <a:spcPts val="1800"/>
              </a:spcBef>
              <a:buNone/>
              <a:tabLst>
                <a:tab pos="0" algn="l"/>
              </a:tabLst>
            </a:pPr>
            <a:r>
              <a:rPr lang="nb-NO" sz="2800" b="0" u="none" strike="noStrike" dirty="0" err="1">
                <a:solidFill>
                  <a:schemeClr val="dk1"/>
                </a:solidFill>
                <a:effectLst/>
                <a:uFillTx/>
                <a:latin typeface="Tahoma"/>
              </a:rPr>
              <a:t>Helidda</a:t>
            </a:r>
            <a:r>
              <a:rPr lang="nb-NO" sz="2800" b="0" u="none" strike="noStrike" dirty="0">
                <a:solidFill>
                  <a:schemeClr val="dk1"/>
                </a:solidFill>
                <a:effectLst/>
                <a:uFillTx/>
                <a:latin typeface="Tahoma"/>
              </a:rPr>
              <a:t> </a:t>
            </a:r>
            <a:r>
              <a:rPr lang="nb-NO" sz="2800" b="0" u="none" strike="noStrike" dirty="0" err="1">
                <a:solidFill>
                  <a:schemeClr val="dk1"/>
                </a:solidFill>
                <a:effectLst/>
                <a:uFillTx/>
                <a:latin typeface="Tahoma"/>
              </a:rPr>
              <a:t>baaritaanka</a:t>
            </a:r>
            <a:endParaRPr lang="en-US" sz="2800" b="0" u="none" strike="noStrike" dirty="0">
              <a:solidFill>
                <a:schemeClr val="dk1"/>
              </a:solidFill>
              <a:effectLst/>
              <a:uFillTx/>
              <a:latin typeface="Tahoma"/>
            </a:endParaRPr>
          </a:p>
          <a:p>
            <a:pPr indent="0" algn="l" defTabSz="914400">
              <a:lnSpc>
                <a:spcPct val="130000"/>
              </a:lnSpc>
              <a:spcBef>
                <a:spcPts val="1800"/>
              </a:spcBef>
              <a:buNone/>
              <a:tabLst>
                <a:tab pos="0" algn="l"/>
              </a:tabLst>
            </a:pPr>
            <a:endParaRPr lang="en-US" sz="2000" b="0" u="none" strike="noStrike" dirty="0">
              <a:solidFill>
                <a:schemeClr val="dk1"/>
              </a:solidFill>
              <a:effectLst/>
              <a:uFillTx/>
              <a:latin typeface="Tahoma"/>
            </a:endParaRPr>
          </a:p>
          <a:p>
            <a:pPr marL="356400" indent="-356400" algn="l" defTabSz="914400">
              <a:lnSpc>
                <a:spcPct val="130000"/>
              </a:lnSpc>
              <a:spcBef>
                <a:spcPts val="1191"/>
              </a:spcBef>
              <a:spcAft>
                <a:spcPts val="992"/>
              </a:spcAft>
              <a:buSzPct val="100000"/>
              <a:buBlip>
                <a:blip r:embed="rId4"/>
              </a:buBlip>
              <a:tabLst>
                <a:tab pos="0" algn="l"/>
              </a:tabLst>
            </a:pPr>
            <a:r>
              <a:rPr lang="nb-NO" sz="2000" b="0" u="none" strike="noStrike" dirty="0" err="1">
                <a:solidFill>
                  <a:schemeClr val="dk1"/>
                </a:solidFill>
                <a:effectLst/>
                <a:uFillTx/>
                <a:latin typeface="Tahoma"/>
              </a:rPr>
              <a:t>Waxaad</a:t>
            </a:r>
            <a:r>
              <a:rPr lang="nb-NO" sz="2000" b="0" u="none" strike="noStrike" dirty="0">
                <a:solidFill>
                  <a:schemeClr val="dk1"/>
                </a:solidFill>
                <a:effectLst/>
                <a:uFillTx/>
                <a:latin typeface="Tahoma"/>
              </a:rPr>
              <a:t> u </a:t>
            </a:r>
            <a:r>
              <a:rPr lang="nb-NO" sz="2000" b="0" u="none" strike="noStrike" dirty="0" err="1">
                <a:solidFill>
                  <a:schemeClr val="dk1"/>
                </a:solidFill>
                <a:effectLst/>
                <a:uFillTx/>
                <a:latin typeface="Tahoma"/>
              </a:rPr>
              <a:t>baahan</a:t>
            </a:r>
            <a:r>
              <a:rPr lang="nb-NO" sz="2000" b="0" u="none" strike="noStrike" dirty="0">
                <a:solidFill>
                  <a:schemeClr val="dk1"/>
                </a:solidFill>
                <a:effectLst/>
                <a:uFillTx/>
                <a:latin typeface="Tahoma"/>
              </a:rPr>
              <a:t> </a:t>
            </a:r>
            <a:r>
              <a:rPr lang="nb-NO" sz="2000" b="0" u="none" strike="noStrike" dirty="0" err="1">
                <a:solidFill>
                  <a:schemeClr val="dk1"/>
                </a:solidFill>
                <a:effectLst/>
                <a:uFillTx/>
                <a:latin typeface="Tahoma"/>
              </a:rPr>
              <a:t>tahay</a:t>
            </a:r>
            <a:r>
              <a:rPr lang="nb-NO" sz="2000" b="0" u="none" strike="noStrike" dirty="0">
                <a:solidFill>
                  <a:schemeClr val="dk1"/>
                </a:solidFill>
                <a:effectLst/>
                <a:uFillTx/>
                <a:latin typeface="Tahoma"/>
              </a:rPr>
              <a:t> </a:t>
            </a:r>
            <a:r>
              <a:rPr lang="nb-NO" sz="2000" b="0" u="none" strike="noStrike" dirty="0" err="1">
                <a:solidFill>
                  <a:schemeClr val="dk1"/>
                </a:solidFill>
                <a:effectLst/>
                <a:uFillTx/>
                <a:latin typeface="Tahoma"/>
              </a:rPr>
              <a:t>xiriiriyaha</a:t>
            </a:r>
            <a:r>
              <a:rPr lang="nb-NO" sz="2000" b="0" u="none" strike="noStrike" dirty="0">
                <a:solidFill>
                  <a:schemeClr val="dk1"/>
                </a:solidFill>
                <a:effectLst/>
                <a:uFillTx/>
                <a:latin typeface="Tahoma"/>
              </a:rPr>
              <a:t> </a:t>
            </a:r>
            <a:r>
              <a:rPr lang="nb-NO" sz="2000" b="0" u="none" strike="noStrike" dirty="0" err="1">
                <a:solidFill>
                  <a:schemeClr val="dk1"/>
                </a:solidFill>
                <a:effectLst/>
                <a:uFillTx/>
                <a:latin typeface="Tahoma"/>
              </a:rPr>
              <a:t>jawaabta</a:t>
            </a:r>
            <a:r>
              <a:rPr lang="nb-NO" sz="2000" b="0" u="none" strike="noStrike" dirty="0">
                <a:solidFill>
                  <a:schemeClr val="dk1"/>
                </a:solidFill>
                <a:effectLst/>
                <a:uFillTx/>
                <a:latin typeface="Tahoma"/>
              </a:rPr>
              <a:t> </a:t>
            </a:r>
            <a:r>
              <a:rPr lang="nb-NO" sz="2000" b="0" u="none" strike="noStrike" dirty="0" err="1">
                <a:solidFill>
                  <a:schemeClr val="dk1"/>
                </a:solidFill>
                <a:effectLst/>
                <a:uFillTx/>
                <a:latin typeface="Tahoma"/>
              </a:rPr>
              <a:t>ama</a:t>
            </a:r>
            <a:r>
              <a:rPr lang="nb-NO" sz="2000" b="0" u="none" strike="noStrike" dirty="0">
                <a:solidFill>
                  <a:schemeClr val="dk1"/>
                </a:solidFill>
                <a:effectLst/>
                <a:uFillTx/>
                <a:latin typeface="Tahoma"/>
              </a:rPr>
              <a:t> </a:t>
            </a:r>
            <a:r>
              <a:rPr lang="nb-NO" sz="2000" b="0" u="none" strike="noStrike" dirty="0" err="1">
                <a:solidFill>
                  <a:schemeClr val="dk1"/>
                </a:solidFill>
                <a:effectLst/>
                <a:uFillTx/>
                <a:latin typeface="Tahoma"/>
              </a:rPr>
              <a:t>koodhka</a:t>
            </a:r>
            <a:r>
              <a:rPr lang="nb-NO" sz="2000" b="0" u="none" strike="noStrike" dirty="0">
                <a:solidFill>
                  <a:schemeClr val="dk1"/>
                </a:solidFill>
                <a:effectLst/>
                <a:uFillTx/>
                <a:latin typeface="Tahoma"/>
              </a:rPr>
              <a:t> QR (</a:t>
            </a:r>
            <a:r>
              <a:rPr lang="nb-NO" sz="2000" b="0" u="none" strike="noStrike" dirty="0" err="1">
                <a:solidFill>
                  <a:schemeClr val="dk1"/>
                </a:solidFill>
                <a:effectLst/>
                <a:uFillTx/>
                <a:latin typeface="Tahoma"/>
              </a:rPr>
              <a:t>koodh</a:t>
            </a:r>
            <a:r>
              <a:rPr lang="nb-NO" sz="2000" b="0" u="none" strike="noStrike" dirty="0">
                <a:solidFill>
                  <a:schemeClr val="dk1"/>
                </a:solidFill>
                <a:effectLst/>
                <a:uFillTx/>
                <a:latin typeface="Tahoma"/>
              </a:rPr>
              <a:t> </a:t>
            </a:r>
            <a:r>
              <a:rPr lang="nb-NO" sz="2000" b="0" u="none" strike="noStrike" dirty="0" err="1">
                <a:solidFill>
                  <a:schemeClr val="dk1"/>
                </a:solidFill>
                <a:effectLst/>
                <a:uFillTx/>
                <a:latin typeface="Tahoma"/>
              </a:rPr>
              <a:t>dijitaal</a:t>
            </a:r>
            <a:r>
              <a:rPr lang="nb-NO" sz="2000" b="0" u="none" strike="noStrike" dirty="0">
                <a:solidFill>
                  <a:schemeClr val="dk1"/>
                </a:solidFill>
                <a:effectLst/>
                <a:uFillTx/>
                <a:latin typeface="Tahoma"/>
              </a:rPr>
              <a:t> ah).</a:t>
            </a:r>
            <a:endParaRPr lang="en-US" sz="2000" b="0" u="none" strike="noStrike" dirty="0">
              <a:solidFill>
                <a:schemeClr val="dk1"/>
              </a:solidFill>
              <a:effectLst/>
              <a:uFillTx/>
              <a:latin typeface="Tahoma"/>
            </a:endParaRPr>
          </a:p>
          <a:p>
            <a:pPr marL="356400" indent="-356400" algn="l" defTabSz="914400">
              <a:lnSpc>
                <a:spcPct val="130000"/>
              </a:lnSpc>
              <a:spcBef>
                <a:spcPts val="1191"/>
              </a:spcBef>
              <a:spcAft>
                <a:spcPts val="992"/>
              </a:spcAft>
              <a:buSzPct val="100000"/>
              <a:buBlip>
                <a:blip r:embed="rId4"/>
              </a:buBlip>
              <a:tabLst>
                <a:tab pos="0" algn="l"/>
              </a:tabLst>
            </a:pPr>
            <a:r>
              <a:rPr lang="nb-NO" sz="2000" b="0" u="none" strike="noStrike" dirty="0" err="1">
                <a:solidFill>
                  <a:schemeClr val="dk1"/>
                </a:solidFill>
                <a:effectLst/>
                <a:uFillTx/>
                <a:latin typeface="Tahoma"/>
              </a:rPr>
              <a:t>Waxaad</a:t>
            </a:r>
            <a:r>
              <a:rPr lang="nb-NO" sz="2000" b="0" u="none" strike="noStrike" dirty="0">
                <a:solidFill>
                  <a:schemeClr val="dk1"/>
                </a:solidFill>
                <a:effectLst/>
                <a:uFillTx/>
                <a:latin typeface="Tahoma"/>
              </a:rPr>
              <a:t> </a:t>
            </a:r>
            <a:r>
              <a:rPr lang="nb-NO" sz="2000" b="0" u="none" strike="noStrike" dirty="0" err="1">
                <a:solidFill>
                  <a:schemeClr val="dk1"/>
                </a:solidFill>
                <a:effectLst/>
                <a:uFillTx/>
                <a:latin typeface="Tahoma"/>
              </a:rPr>
              <a:t>xiriiriyaha</a:t>
            </a:r>
            <a:r>
              <a:rPr lang="nb-NO" sz="2000" b="0" u="none" strike="noStrike" dirty="0">
                <a:solidFill>
                  <a:schemeClr val="dk1"/>
                </a:solidFill>
                <a:effectLst/>
                <a:uFillTx/>
                <a:latin typeface="Tahoma"/>
              </a:rPr>
              <a:t> </a:t>
            </a:r>
            <a:r>
              <a:rPr lang="nb-NO" sz="2000" b="0" u="none" strike="noStrike" dirty="0" err="1">
                <a:solidFill>
                  <a:schemeClr val="dk1"/>
                </a:solidFill>
                <a:effectLst/>
                <a:uFillTx/>
                <a:latin typeface="Tahoma"/>
              </a:rPr>
              <a:t>jawaabta</a:t>
            </a:r>
            <a:r>
              <a:rPr lang="nb-NO" sz="2000" b="0" u="none" strike="noStrike" dirty="0">
                <a:solidFill>
                  <a:schemeClr val="dk1"/>
                </a:solidFill>
                <a:effectLst/>
                <a:uFillTx/>
                <a:latin typeface="Tahoma"/>
              </a:rPr>
              <a:t> </a:t>
            </a:r>
            <a:r>
              <a:rPr lang="nb-NO" sz="2000" b="0" u="none" strike="noStrike" dirty="0" err="1">
                <a:solidFill>
                  <a:schemeClr val="dk1"/>
                </a:solidFill>
                <a:effectLst/>
                <a:uFillTx/>
                <a:latin typeface="Tahoma"/>
              </a:rPr>
              <a:t>ama</a:t>
            </a:r>
            <a:r>
              <a:rPr lang="nb-NO" sz="2000" b="0" u="none" strike="noStrike" dirty="0">
                <a:solidFill>
                  <a:schemeClr val="dk1"/>
                </a:solidFill>
                <a:effectLst/>
                <a:uFillTx/>
                <a:latin typeface="Tahoma"/>
              </a:rPr>
              <a:t> </a:t>
            </a:r>
            <a:r>
              <a:rPr lang="nb-NO" sz="2000" b="0" u="none" strike="noStrike" dirty="0" err="1">
                <a:solidFill>
                  <a:schemeClr val="dk1"/>
                </a:solidFill>
                <a:effectLst/>
                <a:uFillTx/>
                <a:latin typeface="Tahoma"/>
              </a:rPr>
              <a:t>koodhka</a:t>
            </a:r>
            <a:r>
              <a:rPr lang="nb-NO" sz="2000" b="0" u="none" strike="noStrike" dirty="0">
                <a:solidFill>
                  <a:schemeClr val="dk1"/>
                </a:solidFill>
                <a:effectLst/>
                <a:uFillTx/>
                <a:latin typeface="Tahoma"/>
              </a:rPr>
              <a:t> QR-</a:t>
            </a:r>
            <a:r>
              <a:rPr lang="nb-NO" sz="2000" b="0" u="none" strike="noStrike" dirty="0" err="1">
                <a:solidFill>
                  <a:schemeClr val="dk1"/>
                </a:solidFill>
                <a:effectLst/>
                <a:uFillTx/>
                <a:latin typeface="Tahoma"/>
              </a:rPr>
              <a:t>ka</a:t>
            </a:r>
            <a:r>
              <a:rPr lang="nb-NO" sz="2000" b="0" u="none" strike="noStrike" dirty="0">
                <a:solidFill>
                  <a:schemeClr val="dk1"/>
                </a:solidFill>
                <a:effectLst/>
                <a:uFillTx/>
                <a:latin typeface="Tahoma"/>
              </a:rPr>
              <a:t> </a:t>
            </a:r>
            <a:r>
              <a:rPr lang="nb-NO" sz="2000" b="0" u="none" strike="noStrike" dirty="0" err="1">
                <a:solidFill>
                  <a:schemeClr val="dk1"/>
                </a:solidFill>
                <a:effectLst/>
                <a:uFillTx/>
                <a:latin typeface="Tahoma"/>
              </a:rPr>
              <a:t>ka</a:t>
            </a:r>
            <a:r>
              <a:rPr lang="nb-NO" sz="2000" b="0" u="none" strike="noStrike" dirty="0">
                <a:solidFill>
                  <a:schemeClr val="dk1"/>
                </a:solidFill>
                <a:effectLst/>
                <a:uFillTx/>
                <a:latin typeface="Tahoma"/>
              </a:rPr>
              <a:t> </a:t>
            </a:r>
            <a:r>
              <a:rPr lang="nb-NO" sz="2000" b="0" u="none" strike="noStrike" dirty="0" err="1">
                <a:solidFill>
                  <a:schemeClr val="dk1"/>
                </a:solidFill>
                <a:effectLst/>
                <a:uFillTx/>
                <a:latin typeface="Tahoma"/>
              </a:rPr>
              <a:t>heli</a:t>
            </a:r>
            <a:r>
              <a:rPr lang="nb-NO" sz="2000" b="0" u="none" strike="noStrike" dirty="0">
                <a:solidFill>
                  <a:schemeClr val="dk1"/>
                </a:solidFill>
                <a:effectLst/>
                <a:uFillTx/>
                <a:latin typeface="Tahoma"/>
              </a:rPr>
              <a:t> </a:t>
            </a:r>
            <a:r>
              <a:rPr lang="nb-NO" sz="2000" b="0" u="none" strike="noStrike" dirty="0" err="1">
                <a:solidFill>
                  <a:schemeClr val="dk1"/>
                </a:solidFill>
                <a:effectLst/>
                <a:uFillTx/>
                <a:latin typeface="Tahoma"/>
              </a:rPr>
              <a:t>doontaa</a:t>
            </a:r>
            <a:r>
              <a:rPr lang="nb-NO" sz="2000" b="0" u="none" strike="noStrike" dirty="0">
                <a:solidFill>
                  <a:schemeClr val="dk1"/>
                </a:solidFill>
                <a:effectLst/>
                <a:uFillTx/>
                <a:latin typeface="Tahoma"/>
              </a:rPr>
              <a:t> </a:t>
            </a:r>
            <a:r>
              <a:rPr lang="nb-NO" sz="2000" b="0" u="none" strike="noStrike" dirty="0" err="1">
                <a:solidFill>
                  <a:schemeClr val="dk1"/>
                </a:solidFill>
                <a:effectLst/>
                <a:uFillTx/>
                <a:latin typeface="Tahoma"/>
              </a:rPr>
              <a:t>degmada</a:t>
            </a:r>
            <a:r>
              <a:rPr lang="nb-NO" sz="2000" b="0" u="none" strike="noStrike" dirty="0">
                <a:solidFill>
                  <a:schemeClr val="dk1"/>
                </a:solidFill>
                <a:effectLst/>
                <a:uFillTx/>
                <a:latin typeface="Tahoma"/>
              </a:rPr>
              <a:t>.</a:t>
            </a:r>
            <a:endParaRPr lang="en-US" sz="2000" b="0" u="none" strike="noStrike" dirty="0">
              <a:solidFill>
                <a:schemeClr val="dk1"/>
              </a:solidFill>
              <a:effectLst/>
              <a:uFillTx/>
              <a:latin typeface="Tahoma"/>
            </a:endParaRPr>
          </a:p>
          <a:p>
            <a:pPr marL="356400" indent="0" algn="l" defTabSz="914400">
              <a:lnSpc>
                <a:spcPct val="130000"/>
              </a:lnSpc>
              <a:spcBef>
                <a:spcPts val="1191"/>
              </a:spcBef>
              <a:spcAft>
                <a:spcPts val="992"/>
              </a:spcAft>
              <a:buNone/>
              <a:tabLst>
                <a:tab pos="0" algn="l"/>
              </a:tabLst>
            </a:pPr>
            <a:r>
              <a:rPr lang="nb-NO" sz="2000" b="0" u="none" strike="noStrike" dirty="0">
                <a:solidFill>
                  <a:schemeClr val="dk1"/>
                </a:solidFill>
                <a:effectLst/>
                <a:uFillTx/>
                <a:latin typeface="Tahoma"/>
              </a:rPr>
              <a:t> </a:t>
            </a:r>
            <a:endParaRPr lang="en-US" sz="2000" b="0" u="none" strike="noStrike" dirty="0">
              <a:solidFill>
                <a:schemeClr val="dk1"/>
              </a:solidFill>
              <a:effectLst/>
              <a:uFillTx/>
              <a:latin typeface="Tahoma"/>
            </a:endParaRPr>
          </a:p>
          <a:p>
            <a:pPr indent="0" algn="l" defTabSz="914400">
              <a:lnSpc>
                <a:spcPct val="130000"/>
              </a:lnSpc>
              <a:spcBef>
                <a:spcPts val="1800"/>
              </a:spcBef>
              <a:buNone/>
              <a:tabLst>
                <a:tab pos="0" algn="l"/>
              </a:tabLst>
            </a:pPr>
            <a:endParaRPr lang="en-US" sz="2000" b="0" u="none" strike="noStrike" dirty="0">
              <a:solidFill>
                <a:schemeClr val="dk1"/>
              </a:solidFill>
              <a:effectLst/>
              <a:uFillTx/>
              <a:latin typeface="Tahoma"/>
            </a:endParaRPr>
          </a:p>
          <a:p>
            <a:pPr indent="0" algn="l" defTabSz="914400">
              <a:lnSpc>
                <a:spcPct val="130000"/>
              </a:lnSpc>
              <a:spcBef>
                <a:spcPts val="1800"/>
              </a:spcBef>
              <a:buNone/>
              <a:tabLst>
                <a:tab pos="0" algn="l"/>
              </a:tabLst>
            </a:pPr>
            <a:endParaRPr lang="en-US" sz="2000" b="0" u="none" strike="noStrike" dirty="0">
              <a:solidFill>
                <a:schemeClr val="dk1"/>
              </a:solidFill>
              <a:effectLst/>
              <a:uFillTx/>
              <a:latin typeface="Tahoma"/>
            </a:endParaRPr>
          </a:p>
          <a:p>
            <a:pPr indent="0" algn="l" defTabSz="914400">
              <a:lnSpc>
                <a:spcPct val="130000"/>
              </a:lnSpc>
              <a:spcBef>
                <a:spcPts val="1800"/>
              </a:spcBef>
              <a:buNone/>
              <a:tabLst>
                <a:tab pos="0" algn="l"/>
              </a:tabLst>
            </a:pPr>
            <a:endParaRPr lang="en-US" sz="1800" b="0" u="none" strike="noStrike" dirty="0">
              <a:solidFill>
                <a:schemeClr val="dk1"/>
              </a:solidFill>
              <a:effectLst/>
              <a:uFillTx/>
              <a:latin typeface="Tahoma"/>
            </a:endParaRPr>
          </a:p>
        </p:txBody>
      </p:sp>
      <p:pic>
        <p:nvPicPr>
          <p:cNvPr id="77" name="Bilde 3"/>
          <p:cNvPicPr/>
          <p:nvPr/>
        </p:nvPicPr>
        <p:blipFill>
          <a:blip r:embed="rId5"/>
          <a:stretch/>
        </p:blipFill>
        <p:spPr>
          <a:xfrm>
            <a:off x="8303760" y="5828400"/>
            <a:ext cx="1737000" cy="6894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" name="SO07">
            <a:hlinkClick r:id="" action="ppaction://media"/>
            <a:extLst>
              <a:ext uri="{FF2B5EF4-FFF2-40B4-BE49-F238E27FC236}">
                <a16:creationId xmlns:a16="http://schemas.microsoft.com/office/drawing/2014/main" id="{C58E1001-F823-7773-DA99-72C85301025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765860" y="567360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2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PlaceHolder 1"/>
          <p:cNvSpPr>
            <a:spLocks noGrp="1"/>
          </p:cNvSpPr>
          <p:nvPr>
            <p:ph type="title"/>
          </p:nvPr>
        </p:nvSpPr>
        <p:spPr>
          <a:xfrm>
            <a:off x="792000" y="1029600"/>
            <a:ext cx="10515240" cy="592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 algn="l" defTabSz="914400">
              <a:lnSpc>
                <a:spcPct val="90000"/>
              </a:lnSpc>
              <a:buNone/>
            </a:pPr>
            <a:r>
              <a:rPr lang="en-GB" sz="3200" b="0" u="none" strike="noStrike">
                <a:solidFill>
                  <a:schemeClr val="dk1"/>
                </a:solidFill>
                <a:effectLst/>
                <a:uFillTx/>
                <a:latin typeface="Tahoma"/>
              </a:rPr>
              <a:t>Talaabada 2</a:t>
            </a:r>
            <a:endParaRPr lang="en-US" sz="3200" b="0" u="none" strike="noStrike">
              <a:solidFill>
                <a:schemeClr val="dk1"/>
              </a:solidFill>
              <a:effectLst/>
              <a:uFillTx/>
              <a:latin typeface="Tahoma"/>
            </a:endParaRPr>
          </a:p>
        </p:txBody>
      </p:sp>
      <p:sp>
        <p:nvSpPr>
          <p:cNvPr id="79" name="PlaceHolder 2"/>
          <p:cNvSpPr>
            <a:spLocks noGrp="1"/>
          </p:cNvSpPr>
          <p:nvPr>
            <p:ph/>
          </p:nvPr>
        </p:nvSpPr>
        <p:spPr>
          <a:xfrm>
            <a:off x="792000" y="2084400"/>
            <a:ext cx="6919200" cy="3743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 algn="l" defTabSz="914400">
              <a:lnSpc>
                <a:spcPct val="130000"/>
              </a:lnSpc>
              <a:spcBef>
                <a:spcPts val="1800"/>
              </a:spcBef>
              <a:buNone/>
              <a:tabLst>
                <a:tab pos="0" algn="l"/>
              </a:tabLst>
            </a:pPr>
            <a:r>
              <a:rPr lang="nb-NO" sz="2800" b="0" u="none" strike="noStrike">
                <a:solidFill>
                  <a:schemeClr val="dk1"/>
                </a:solidFill>
                <a:effectLst/>
                <a:uFillTx/>
                <a:latin typeface="Tahoma"/>
              </a:rPr>
              <a:t>Bilow baaritaanka</a:t>
            </a:r>
            <a:endParaRPr lang="en-US" sz="2800" b="0" u="none" strike="noStrike">
              <a:solidFill>
                <a:schemeClr val="dk1"/>
              </a:solidFill>
              <a:effectLst/>
              <a:uFillTx/>
              <a:latin typeface="Tahoma"/>
            </a:endParaRPr>
          </a:p>
          <a:p>
            <a:pPr indent="0" algn="l" defTabSz="914400">
              <a:lnSpc>
                <a:spcPct val="130000"/>
              </a:lnSpc>
              <a:spcBef>
                <a:spcPts val="1800"/>
              </a:spcBef>
              <a:buNone/>
              <a:tabLst>
                <a:tab pos="0" algn="l"/>
              </a:tabLst>
            </a:pPr>
            <a:endParaRPr lang="en-US" sz="2000" b="0" u="none" strike="noStrike">
              <a:solidFill>
                <a:schemeClr val="dk1"/>
              </a:solidFill>
              <a:effectLst/>
              <a:uFillTx/>
              <a:latin typeface="Tahoma"/>
            </a:endParaRPr>
          </a:p>
          <a:p>
            <a:pPr marL="356400" indent="-356400" algn="l" defTabSz="914400">
              <a:lnSpc>
                <a:spcPct val="130000"/>
              </a:lnSpc>
              <a:spcBef>
                <a:spcPts val="1191"/>
              </a:spcBef>
              <a:spcAft>
                <a:spcPts val="992"/>
              </a:spcAft>
              <a:buSzPct val="100000"/>
              <a:buBlip>
                <a:blip r:embed="rId4"/>
              </a:buBlip>
              <a:tabLst>
                <a:tab pos="0" algn="l"/>
              </a:tabLst>
            </a:pPr>
            <a:r>
              <a:rPr lang="nb-NO" sz="2000" b="0" u="none" strike="noStrike">
                <a:solidFill>
                  <a:schemeClr val="dk1"/>
                </a:solidFill>
                <a:effectLst/>
                <a:uFillTx/>
                <a:latin typeface="Tahoma"/>
              </a:rPr>
              <a:t>Isticmaal xiriiriyaha jawaabta ama koodhka QR-ka aad ka heshay degmada.</a:t>
            </a:r>
            <a:endParaRPr lang="en-US" sz="2000" b="0" u="none" strike="noStrike">
              <a:solidFill>
                <a:schemeClr val="dk1"/>
              </a:solidFill>
              <a:effectLst/>
              <a:uFillTx/>
              <a:latin typeface="Tahoma"/>
            </a:endParaRPr>
          </a:p>
          <a:p>
            <a:pPr marL="356400" indent="-356400" algn="l" defTabSz="914400">
              <a:lnSpc>
                <a:spcPct val="130000"/>
              </a:lnSpc>
              <a:spcBef>
                <a:spcPts val="1191"/>
              </a:spcBef>
              <a:spcAft>
                <a:spcPts val="992"/>
              </a:spcAft>
              <a:buSzPct val="100000"/>
              <a:buBlip>
                <a:blip r:embed="rId4"/>
              </a:buBlip>
              <a:tabLst>
                <a:tab pos="0" algn="l"/>
              </a:tabLst>
            </a:pPr>
            <a:r>
              <a:rPr lang="nb-NO" sz="2000" b="0" u="none" strike="noStrike">
                <a:solidFill>
                  <a:schemeClr val="dk1"/>
                </a:solidFill>
                <a:effectLst/>
                <a:uFillTx/>
                <a:latin typeface="Tahoma"/>
              </a:rPr>
              <a:t>Taabo xiriiriyaha, ama guji ama iskaanka ku samee koodhka QR-ka.</a:t>
            </a:r>
            <a:endParaRPr lang="en-US" sz="2000" b="0" u="none" strike="noStrike">
              <a:solidFill>
                <a:schemeClr val="dk1"/>
              </a:solidFill>
              <a:effectLst/>
              <a:uFillTx/>
              <a:latin typeface="Tahoma"/>
            </a:endParaRPr>
          </a:p>
          <a:p>
            <a:pPr indent="0" algn="l" defTabSz="914400">
              <a:lnSpc>
                <a:spcPct val="130000"/>
              </a:lnSpc>
              <a:spcBef>
                <a:spcPts val="1800"/>
              </a:spcBef>
              <a:buNone/>
              <a:tabLst>
                <a:tab pos="0" algn="l"/>
              </a:tabLst>
            </a:pPr>
            <a:endParaRPr lang="en-US" sz="1800" b="0" u="none" strike="noStrike">
              <a:solidFill>
                <a:schemeClr val="dk1"/>
              </a:solidFill>
              <a:effectLst/>
              <a:uFillTx/>
              <a:latin typeface="Tahoma"/>
            </a:endParaRPr>
          </a:p>
          <a:p>
            <a:pPr indent="0" algn="l" defTabSz="914400">
              <a:lnSpc>
                <a:spcPct val="130000"/>
              </a:lnSpc>
              <a:spcBef>
                <a:spcPts val="1800"/>
              </a:spcBef>
              <a:buNone/>
              <a:tabLst>
                <a:tab pos="0" algn="l"/>
              </a:tabLst>
            </a:pPr>
            <a:endParaRPr lang="en-US" sz="1800" b="0" u="none" strike="noStrike">
              <a:solidFill>
                <a:schemeClr val="dk1"/>
              </a:solidFill>
              <a:effectLst/>
              <a:uFillTx/>
              <a:latin typeface="Tahoma"/>
            </a:endParaRPr>
          </a:p>
          <a:p>
            <a:pPr indent="0" algn="l" defTabSz="914400">
              <a:lnSpc>
                <a:spcPct val="130000"/>
              </a:lnSpc>
              <a:spcBef>
                <a:spcPts val="1800"/>
              </a:spcBef>
              <a:buNone/>
              <a:tabLst>
                <a:tab pos="0" algn="l"/>
              </a:tabLst>
            </a:pPr>
            <a:endParaRPr lang="en-US" sz="1800" b="0" u="none" strike="noStrike">
              <a:solidFill>
                <a:schemeClr val="dk1"/>
              </a:solidFill>
              <a:effectLst/>
              <a:uFillTx/>
              <a:latin typeface="Tahoma"/>
            </a:endParaRPr>
          </a:p>
        </p:txBody>
      </p:sp>
      <p:pic>
        <p:nvPicPr>
          <p:cNvPr id="80" name="Bilde 3"/>
          <p:cNvPicPr/>
          <p:nvPr/>
        </p:nvPicPr>
        <p:blipFill>
          <a:blip r:embed="rId5"/>
          <a:stretch/>
        </p:blipFill>
        <p:spPr>
          <a:xfrm>
            <a:off x="8179200" y="5828400"/>
            <a:ext cx="1967400" cy="7808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" name="SO08">
            <a:hlinkClick r:id="" action="ppaction://media"/>
            <a:extLst>
              <a:ext uri="{FF2B5EF4-FFF2-40B4-BE49-F238E27FC236}">
                <a16:creationId xmlns:a16="http://schemas.microsoft.com/office/drawing/2014/main" id="{C1923C57-F703-3891-63F5-26874181CA9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756500" y="919480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42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PlaceHolder 1"/>
          <p:cNvSpPr>
            <a:spLocks noGrp="1"/>
          </p:cNvSpPr>
          <p:nvPr>
            <p:ph type="title"/>
          </p:nvPr>
        </p:nvSpPr>
        <p:spPr>
          <a:xfrm>
            <a:off x="792000" y="1029600"/>
            <a:ext cx="10515240" cy="592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 algn="l" defTabSz="914400">
              <a:lnSpc>
                <a:spcPct val="90000"/>
              </a:lnSpc>
              <a:buNone/>
            </a:pPr>
            <a:r>
              <a:rPr lang="en-GB" sz="3200" b="0" u="none" strike="noStrike">
                <a:solidFill>
                  <a:schemeClr val="dk1"/>
                </a:solidFill>
                <a:effectLst/>
                <a:uFillTx/>
                <a:latin typeface="Tahoma"/>
              </a:rPr>
              <a:t>Talaabada 3</a:t>
            </a:r>
            <a:endParaRPr lang="en-US" sz="3200" b="0" u="none" strike="noStrike">
              <a:solidFill>
                <a:schemeClr val="dk1"/>
              </a:solidFill>
              <a:effectLst/>
              <a:uFillTx/>
              <a:latin typeface="Tahoma"/>
            </a:endParaRPr>
          </a:p>
        </p:txBody>
      </p:sp>
      <p:sp>
        <p:nvSpPr>
          <p:cNvPr id="82" name="PlaceHolder 2"/>
          <p:cNvSpPr>
            <a:spLocks noGrp="1"/>
          </p:cNvSpPr>
          <p:nvPr>
            <p:ph/>
          </p:nvPr>
        </p:nvSpPr>
        <p:spPr>
          <a:xfrm>
            <a:off x="792000" y="2084400"/>
            <a:ext cx="7284960" cy="39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 algn="l" defTabSz="914400">
              <a:lnSpc>
                <a:spcPct val="130000"/>
              </a:lnSpc>
              <a:spcBef>
                <a:spcPts val="1800"/>
              </a:spcBef>
              <a:buNone/>
              <a:tabLst>
                <a:tab pos="0" algn="l"/>
              </a:tabLst>
            </a:pPr>
            <a:r>
              <a:rPr lang="nb-NO" sz="2800" b="0" u="none" strike="noStrike">
                <a:solidFill>
                  <a:schemeClr val="dk1"/>
                </a:solidFill>
                <a:effectLst/>
                <a:uFillTx/>
                <a:latin typeface="Tahoma"/>
              </a:rPr>
              <a:t>Dooro hal luuqad</a:t>
            </a:r>
            <a:endParaRPr lang="en-US" sz="2800" b="0" u="none" strike="noStrike">
              <a:solidFill>
                <a:schemeClr val="dk1"/>
              </a:solidFill>
              <a:effectLst/>
              <a:uFillTx/>
              <a:latin typeface="Tahoma"/>
            </a:endParaRPr>
          </a:p>
          <a:p>
            <a:pPr marL="356400" indent="-356400" algn="l" defTabSz="914400">
              <a:lnSpc>
                <a:spcPct val="130000"/>
              </a:lnSpc>
              <a:spcBef>
                <a:spcPts val="1800"/>
              </a:spcBef>
              <a:buSzPct val="100000"/>
              <a:buBlip>
                <a:blip r:embed="rId4"/>
              </a:buBlip>
              <a:tabLst>
                <a:tab pos="0" algn="l"/>
              </a:tabLst>
            </a:pPr>
            <a:r>
              <a:rPr lang="nb-NO" sz="2000" b="0" u="none" strike="noStrike">
                <a:solidFill>
                  <a:schemeClr val="dk1"/>
                </a:solidFill>
                <a:effectLst/>
                <a:uFillTx/>
                <a:latin typeface="Tahoma"/>
              </a:rPr>
              <a:t>Riix luqadda aad rabtid</a:t>
            </a:r>
            <a:endParaRPr lang="en-US" sz="2000" b="0" u="none" strike="noStrike">
              <a:solidFill>
                <a:schemeClr val="dk1"/>
              </a:solidFill>
              <a:effectLst/>
              <a:uFillTx/>
              <a:latin typeface="Tahoma"/>
            </a:endParaRPr>
          </a:p>
          <a:p>
            <a:pPr indent="0" algn="l" defTabSz="914400">
              <a:lnSpc>
                <a:spcPct val="130000"/>
              </a:lnSpc>
              <a:spcBef>
                <a:spcPts val="1191"/>
              </a:spcBef>
              <a:spcAft>
                <a:spcPts val="992"/>
              </a:spcAft>
              <a:buNone/>
              <a:tabLst>
                <a:tab pos="0" algn="l"/>
              </a:tabLst>
            </a:pPr>
            <a:r>
              <a:rPr lang="nb-NO" sz="2000" b="0" u="none" strike="noStrike">
                <a:solidFill>
                  <a:schemeClr val="dk1"/>
                </a:solidFill>
                <a:effectLst/>
                <a:uFillTx/>
                <a:latin typeface="Tahoma"/>
              </a:rPr>
              <a:t>    Waxaad beddeli kartaa luqadda inta aad ku jirto sahanka.</a:t>
            </a:r>
            <a:endParaRPr lang="en-US" sz="2000" b="0" u="none" strike="noStrike">
              <a:solidFill>
                <a:schemeClr val="dk1"/>
              </a:solidFill>
              <a:effectLst/>
              <a:uFillTx/>
              <a:latin typeface="Tahoma"/>
            </a:endParaRPr>
          </a:p>
          <a:p>
            <a:pPr indent="0" algn="l" defTabSz="914400">
              <a:lnSpc>
                <a:spcPct val="130000"/>
              </a:lnSpc>
              <a:spcBef>
                <a:spcPts val="1191"/>
              </a:spcBef>
              <a:spcAft>
                <a:spcPts val="992"/>
              </a:spcAft>
              <a:buNone/>
              <a:tabLst>
                <a:tab pos="0" algn="l"/>
              </a:tabLst>
            </a:pPr>
            <a:endParaRPr lang="en-US" sz="2000" b="0" u="none" strike="noStrike">
              <a:solidFill>
                <a:schemeClr val="dk1"/>
              </a:solidFill>
              <a:effectLst/>
              <a:uFillTx/>
              <a:latin typeface="Tahoma"/>
            </a:endParaRPr>
          </a:p>
          <a:p>
            <a:pPr indent="0" algn="l" defTabSz="914400">
              <a:lnSpc>
                <a:spcPct val="130000"/>
              </a:lnSpc>
              <a:spcBef>
                <a:spcPts val="1800"/>
              </a:spcBef>
              <a:buNone/>
              <a:tabLst>
                <a:tab pos="0" algn="l"/>
              </a:tabLst>
            </a:pPr>
            <a:endParaRPr lang="en-US" sz="2000" b="0" u="none" strike="noStrike">
              <a:solidFill>
                <a:schemeClr val="dk1"/>
              </a:solidFill>
              <a:effectLst/>
              <a:uFillTx/>
              <a:latin typeface="Tahoma"/>
            </a:endParaRPr>
          </a:p>
          <a:p>
            <a:pPr indent="0" algn="l" defTabSz="914400">
              <a:lnSpc>
                <a:spcPct val="130000"/>
              </a:lnSpc>
              <a:spcBef>
                <a:spcPts val="1800"/>
              </a:spcBef>
              <a:buNone/>
              <a:tabLst>
                <a:tab pos="0" algn="l"/>
              </a:tabLst>
            </a:pPr>
            <a:r>
              <a:rPr lang="nb-NO" sz="2000" b="0" u="none" strike="noStrike">
                <a:solidFill>
                  <a:schemeClr val="dk1"/>
                </a:solidFill>
                <a:effectLst/>
                <a:uFillTx/>
                <a:latin typeface="Tahoma"/>
              </a:rPr>
              <a:t>    Kaddibna dooro «Xiga»</a:t>
            </a:r>
            <a:endParaRPr lang="en-US" sz="2000" b="0" u="none" strike="noStrike">
              <a:solidFill>
                <a:schemeClr val="dk1"/>
              </a:solidFill>
              <a:effectLst/>
              <a:uFillTx/>
              <a:latin typeface="Tahoma"/>
            </a:endParaRPr>
          </a:p>
          <a:p>
            <a:pPr indent="0" algn="l" defTabSz="914400">
              <a:lnSpc>
                <a:spcPct val="130000"/>
              </a:lnSpc>
              <a:spcBef>
                <a:spcPts val="1800"/>
              </a:spcBef>
              <a:buNone/>
              <a:tabLst>
                <a:tab pos="0" algn="l"/>
              </a:tabLst>
            </a:pPr>
            <a:endParaRPr lang="en-US" sz="2000" b="0" u="none" strike="noStrike">
              <a:solidFill>
                <a:schemeClr val="dk1"/>
              </a:solidFill>
              <a:effectLst/>
              <a:uFillTx/>
              <a:latin typeface="Tahoma"/>
            </a:endParaRPr>
          </a:p>
          <a:p>
            <a:pPr indent="0" algn="l" defTabSz="914400">
              <a:lnSpc>
                <a:spcPct val="130000"/>
              </a:lnSpc>
              <a:spcBef>
                <a:spcPts val="1800"/>
              </a:spcBef>
              <a:buNone/>
              <a:tabLst>
                <a:tab pos="0" algn="l"/>
              </a:tabLst>
            </a:pPr>
            <a:endParaRPr lang="en-US" sz="2000" b="0" u="none" strike="noStrike">
              <a:solidFill>
                <a:schemeClr val="dk1"/>
              </a:solidFill>
              <a:effectLst/>
              <a:uFillTx/>
              <a:latin typeface="Tahoma"/>
            </a:endParaRPr>
          </a:p>
          <a:p>
            <a:pPr indent="0" algn="l" defTabSz="914400">
              <a:lnSpc>
                <a:spcPct val="130000"/>
              </a:lnSpc>
              <a:spcBef>
                <a:spcPts val="1800"/>
              </a:spcBef>
              <a:buNone/>
              <a:tabLst>
                <a:tab pos="0" algn="l"/>
              </a:tabLst>
            </a:pPr>
            <a:endParaRPr lang="en-US" sz="2000" b="0" u="none" strike="noStrike">
              <a:solidFill>
                <a:schemeClr val="dk1"/>
              </a:solidFill>
              <a:effectLst/>
              <a:uFillTx/>
              <a:latin typeface="Tahoma"/>
            </a:endParaRPr>
          </a:p>
          <a:p>
            <a:pPr indent="0" algn="l" defTabSz="914400">
              <a:lnSpc>
                <a:spcPct val="130000"/>
              </a:lnSpc>
              <a:spcBef>
                <a:spcPts val="1800"/>
              </a:spcBef>
              <a:buNone/>
              <a:tabLst>
                <a:tab pos="0" algn="l"/>
              </a:tabLst>
            </a:pPr>
            <a:endParaRPr lang="en-US" sz="1800" b="0" u="none" strike="noStrike">
              <a:solidFill>
                <a:schemeClr val="dk1"/>
              </a:solidFill>
              <a:effectLst/>
              <a:uFillTx/>
              <a:latin typeface="Tahoma"/>
            </a:endParaRPr>
          </a:p>
        </p:txBody>
      </p:sp>
      <p:pic>
        <p:nvPicPr>
          <p:cNvPr id="83" name="Bilde 3"/>
          <p:cNvPicPr/>
          <p:nvPr/>
        </p:nvPicPr>
        <p:blipFill>
          <a:blip r:embed="rId5"/>
          <a:stretch/>
        </p:blipFill>
        <p:spPr>
          <a:xfrm>
            <a:off x="8219520" y="5828400"/>
            <a:ext cx="2016360" cy="8002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" name="SO09">
            <a:hlinkClick r:id="" action="ppaction://media"/>
            <a:extLst>
              <a:ext uri="{FF2B5EF4-FFF2-40B4-BE49-F238E27FC236}">
                <a16:creationId xmlns:a16="http://schemas.microsoft.com/office/drawing/2014/main" id="{279C6C59-2C9A-C840-E00D-2382C9542AE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227700" y="623200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08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PlaceHolder 1"/>
          <p:cNvSpPr>
            <a:spLocks noGrp="1"/>
          </p:cNvSpPr>
          <p:nvPr>
            <p:ph type="title"/>
          </p:nvPr>
        </p:nvSpPr>
        <p:spPr>
          <a:xfrm>
            <a:off x="792000" y="1029600"/>
            <a:ext cx="10515240" cy="592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 algn="l" defTabSz="914400">
              <a:lnSpc>
                <a:spcPct val="90000"/>
              </a:lnSpc>
              <a:buNone/>
            </a:pPr>
            <a:r>
              <a:rPr lang="en-GB" sz="3200" b="0" u="none" strike="noStrike">
                <a:solidFill>
                  <a:schemeClr val="dk1"/>
                </a:solidFill>
                <a:effectLst/>
                <a:uFillTx/>
                <a:latin typeface="Tahoma"/>
              </a:rPr>
              <a:t>Talaabada 4</a:t>
            </a:r>
            <a:endParaRPr lang="en-US" sz="3200" b="0" u="none" strike="noStrike">
              <a:solidFill>
                <a:schemeClr val="dk1"/>
              </a:solidFill>
              <a:effectLst/>
              <a:uFillTx/>
              <a:latin typeface="Tahoma"/>
            </a:endParaRPr>
          </a:p>
        </p:txBody>
      </p:sp>
      <p:sp>
        <p:nvSpPr>
          <p:cNvPr id="85" name="PlaceHolder 2"/>
          <p:cNvSpPr>
            <a:spLocks noGrp="1"/>
          </p:cNvSpPr>
          <p:nvPr>
            <p:ph/>
          </p:nvPr>
        </p:nvSpPr>
        <p:spPr>
          <a:xfrm>
            <a:off x="792000" y="1877760"/>
            <a:ext cx="7159320" cy="39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lnSpcReduction="9999"/>
          </a:bodyPr>
          <a:lstStyle/>
          <a:p>
            <a:pPr indent="0" algn="l" defTabSz="914400">
              <a:lnSpc>
                <a:spcPct val="130000"/>
              </a:lnSpc>
              <a:spcBef>
                <a:spcPts val="1800"/>
              </a:spcBef>
              <a:buNone/>
              <a:tabLst>
                <a:tab pos="0" algn="l"/>
              </a:tabLst>
            </a:pPr>
            <a:r>
              <a:rPr lang="nb-NO" sz="2800" b="0" u="none" strike="noStrike">
                <a:solidFill>
                  <a:schemeClr val="dk1"/>
                </a:solidFill>
                <a:effectLst/>
                <a:uFillTx/>
                <a:latin typeface="Tahoma"/>
              </a:rPr>
              <a:t>Ka jawaab su´aalaha</a:t>
            </a:r>
            <a:endParaRPr lang="en-US" sz="2800" b="0" u="none" strike="noStrike">
              <a:solidFill>
                <a:schemeClr val="dk1"/>
              </a:solidFill>
              <a:effectLst/>
              <a:uFillTx/>
              <a:latin typeface="Tahoma"/>
            </a:endParaRPr>
          </a:p>
          <a:p>
            <a:pPr indent="0" algn="l" defTabSz="914400">
              <a:lnSpc>
                <a:spcPct val="130000"/>
              </a:lnSpc>
              <a:spcBef>
                <a:spcPts val="1800"/>
              </a:spcBef>
              <a:buNone/>
              <a:tabLst>
                <a:tab pos="0" algn="l"/>
              </a:tabLst>
            </a:pPr>
            <a:endParaRPr lang="en-US" sz="1800" b="0" u="none" strike="noStrike">
              <a:solidFill>
                <a:schemeClr val="dk1"/>
              </a:solidFill>
              <a:effectLst/>
              <a:uFillTx/>
              <a:latin typeface="Tahoma"/>
            </a:endParaRPr>
          </a:p>
          <a:p>
            <a:pPr marL="356400" indent="-356400" algn="l" defTabSz="914400">
              <a:lnSpc>
                <a:spcPct val="130000"/>
              </a:lnSpc>
              <a:spcBef>
                <a:spcPts val="1800"/>
              </a:spcBef>
              <a:buSzPct val="100000"/>
              <a:buBlip>
                <a:blip r:embed="rId4"/>
              </a:buBlip>
              <a:tabLst>
                <a:tab pos="0" algn="l"/>
              </a:tabLst>
            </a:pPr>
            <a:r>
              <a:rPr lang="nb-NO" sz="2000" b="0" u="none" strike="noStrike">
                <a:solidFill>
                  <a:schemeClr val="dk1"/>
                </a:solidFill>
                <a:effectLst/>
                <a:uFillTx/>
                <a:latin typeface="Tahoma"/>
              </a:rPr>
              <a:t>Akhri su´aasha</a:t>
            </a:r>
            <a:endParaRPr lang="en-US" sz="2000" b="0" u="none" strike="noStrike">
              <a:solidFill>
                <a:schemeClr val="dk1"/>
              </a:solidFill>
              <a:effectLst/>
              <a:uFillTx/>
              <a:latin typeface="Tahoma"/>
            </a:endParaRPr>
          </a:p>
          <a:p>
            <a:pPr marL="356400" indent="-356400" algn="l" defTabSz="914400">
              <a:lnSpc>
                <a:spcPct val="130000"/>
              </a:lnSpc>
              <a:spcBef>
                <a:spcPts val="1800"/>
              </a:spcBef>
              <a:buSzPct val="100000"/>
              <a:buBlip>
                <a:blip r:embed="rId4"/>
              </a:buBlip>
              <a:tabLst>
                <a:tab pos="0" algn="l"/>
              </a:tabLst>
            </a:pPr>
            <a:r>
              <a:rPr lang="nb-NO" sz="2000" b="0" u="none" strike="noStrike">
                <a:solidFill>
                  <a:schemeClr val="dk1"/>
                </a:solidFill>
                <a:effectLst/>
                <a:uFillTx/>
                <a:latin typeface="Tahoma"/>
              </a:rPr>
              <a:t>Riix         si aad u dhegaysatid su´aasha iyo doorashooyinka jawaabaha</a:t>
            </a:r>
            <a:endParaRPr lang="en-US" sz="2000" b="0" u="none" strike="noStrike">
              <a:solidFill>
                <a:schemeClr val="dk1"/>
              </a:solidFill>
              <a:effectLst/>
              <a:uFillTx/>
              <a:latin typeface="Tahoma"/>
            </a:endParaRPr>
          </a:p>
          <a:p>
            <a:pPr marL="356400" indent="-356400" algn="l" defTabSz="914400">
              <a:lnSpc>
                <a:spcPct val="130000"/>
              </a:lnSpc>
              <a:spcBef>
                <a:spcPts val="1800"/>
              </a:spcBef>
              <a:buSzPct val="100000"/>
              <a:buBlip>
                <a:blip r:embed="rId4"/>
              </a:buBlip>
              <a:tabLst>
                <a:tab pos="0" algn="l"/>
              </a:tabLst>
            </a:pPr>
            <a:r>
              <a:rPr lang="nb-NO" sz="2000" b="0" u="none" strike="noStrike">
                <a:solidFill>
                  <a:schemeClr val="dk1"/>
                </a:solidFill>
                <a:effectLst/>
                <a:uFillTx/>
                <a:latin typeface="Tahoma"/>
              </a:rPr>
              <a:t>Jawaabtaada geli</a:t>
            </a:r>
            <a:endParaRPr lang="en-US" sz="2000" b="0" u="none" strike="noStrike">
              <a:solidFill>
                <a:schemeClr val="dk1"/>
              </a:solidFill>
              <a:effectLst/>
              <a:uFillTx/>
              <a:latin typeface="Tahoma"/>
            </a:endParaRPr>
          </a:p>
          <a:p>
            <a:pPr marL="356400" indent="-356400" algn="l" defTabSz="914400">
              <a:lnSpc>
                <a:spcPct val="130000"/>
              </a:lnSpc>
              <a:spcBef>
                <a:spcPts val="1800"/>
              </a:spcBef>
              <a:buSzPct val="100000"/>
              <a:buBlip>
                <a:blip r:embed="rId4"/>
              </a:buBlip>
              <a:tabLst>
                <a:tab pos="0" algn="l"/>
              </a:tabLst>
            </a:pPr>
            <a:r>
              <a:rPr lang="nb-NO" sz="2000" b="0" u="none" strike="noStrike">
                <a:solidFill>
                  <a:schemeClr val="dk1"/>
                </a:solidFill>
                <a:effectLst/>
                <a:uFillTx/>
                <a:latin typeface="Tahoma"/>
              </a:rPr>
              <a:t>Kaddibna dooro «Xiga»</a:t>
            </a:r>
            <a:endParaRPr lang="en-US" sz="2000" b="0" u="none" strike="noStrike">
              <a:solidFill>
                <a:schemeClr val="dk1"/>
              </a:solidFill>
              <a:effectLst/>
              <a:uFillTx/>
              <a:latin typeface="Tahoma"/>
            </a:endParaRPr>
          </a:p>
          <a:p>
            <a:pPr indent="0" algn="l" defTabSz="914400">
              <a:lnSpc>
                <a:spcPct val="130000"/>
              </a:lnSpc>
              <a:spcBef>
                <a:spcPts val="1800"/>
              </a:spcBef>
              <a:buNone/>
              <a:tabLst>
                <a:tab pos="0" algn="l"/>
              </a:tabLst>
            </a:pPr>
            <a:endParaRPr lang="en-US" sz="1800" b="0" u="none" strike="noStrike">
              <a:solidFill>
                <a:schemeClr val="dk1"/>
              </a:solidFill>
              <a:effectLst/>
              <a:uFillTx/>
              <a:latin typeface="Tahoma"/>
            </a:endParaRPr>
          </a:p>
        </p:txBody>
      </p:sp>
      <p:pic>
        <p:nvPicPr>
          <p:cNvPr id="86" name="Graphic 1" descr="Sound Medium with solid fill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/>
        </p:blipFill>
        <p:spPr>
          <a:xfrm>
            <a:off x="1620000" y="3710880"/>
            <a:ext cx="429120" cy="4291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87" name="Picture 16"/>
          <p:cNvPicPr/>
          <p:nvPr/>
        </p:nvPicPr>
        <p:blipFill>
          <a:blip r:embed="rId6"/>
          <a:stretch/>
        </p:blipFill>
        <p:spPr>
          <a:xfrm>
            <a:off x="8710920" y="1877760"/>
            <a:ext cx="2334240" cy="4205520"/>
          </a:xfrm>
          <a:prstGeom prst="rect">
            <a:avLst/>
          </a:prstGeom>
          <a:noFill/>
          <a:ln w="0">
            <a:noFill/>
          </a:ln>
          <a:effectLst>
            <a:outerShdw blurRad="291960" dist="139498" dir="2700000" rotWithShape="0">
              <a:srgbClr val="333333">
                <a:alpha val="65000"/>
              </a:srgbClr>
            </a:outerShdw>
          </a:effectLst>
        </p:spPr>
      </p:pic>
      <p:sp>
        <p:nvSpPr>
          <p:cNvPr id="88" name="Ellipse 5"/>
          <p:cNvSpPr/>
          <p:nvPr/>
        </p:nvSpPr>
        <p:spPr>
          <a:xfrm>
            <a:off x="8710920" y="3344400"/>
            <a:ext cx="1478880" cy="403200"/>
          </a:xfrm>
          <a:prstGeom prst="ellipse">
            <a:avLst/>
          </a:prstGeom>
          <a:noFill/>
          <a:ln w="12600">
            <a:solidFill>
              <a:srgbClr val="C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nb-NO" sz="1800" b="0" u="none" strike="noStrike">
              <a:ln>
                <a:solidFill>
                  <a:srgbClr val="FF0000"/>
                </a:solidFill>
              </a:ln>
              <a:solidFill>
                <a:srgbClr val="FFFFFF"/>
              </a:solidFill>
              <a:effectLst/>
              <a:uFillTx/>
              <a:latin typeface="Tahoma"/>
            </a:endParaRPr>
          </a:p>
        </p:txBody>
      </p:sp>
      <p:sp>
        <p:nvSpPr>
          <p:cNvPr id="89" name="Ellipse 6"/>
          <p:cNvSpPr/>
          <p:nvPr/>
        </p:nvSpPr>
        <p:spPr>
          <a:xfrm>
            <a:off x="9682560" y="5413680"/>
            <a:ext cx="1478880" cy="592560"/>
          </a:xfrm>
          <a:prstGeom prst="ellipse">
            <a:avLst/>
          </a:prstGeom>
          <a:noFill/>
          <a:ln w="12600">
            <a:solidFill>
              <a:srgbClr val="C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nb-NO" sz="1800" b="0" u="none" strike="noStrike">
              <a:ln>
                <a:solidFill>
                  <a:srgbClr val="FF0000"/>
                </a:solidFill>
              </a:ln>
              <a:solidFill>
                <a:srgbClr val="FFFFFF"/>
              </a:solidFill>
              <a:effectLst/>
              <a:uFillTx/>
              <a:latin typeface="Tahoma"/>
            </a:endParaRPr>
          </a:p>
        </p:txBody>
      </p:sp>
      <p:pic>
        <p:nvPicPr>
          <p:cNvPr id="90" name="Bilde 7"/>
          <p:cNvPicPr/>
          <p:nvPr/>
        </p:nvPicPr>
        <p:blipFill>
          <a:blip r:embed="rId7"/>
          <a:stretch/>
        </p:blipFill>
        <p:spPr>
          <a:xfrm>
            <a:off x="7106760" y="5828400"/>
            <a:ext cx="1689120" cy="6703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" name="SO10">
            <a:hlinkClick r:id="" action="ppaction://media"/>
            <a:extLst>
              <a:ext uri="{FF2B5EF4-FFF2-40B4-BE49-F238E27FC236}">
                <a16:creationId xmlns:a16="http://schemas.microsoft.com/office/drawing/2014/main" id="{780B408F-FA7E-E550-D53D-97B5F9AACD5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869760" y="546160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4" dur="1636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" name="Plassholder for bilde 7"/>
          <p:cNvPicPr/>
          <p:nvPr/>
        </p:nvPicPr>
        <p:blipFill>
          <a:blip r:embed="rId4"/>
          <a:srcRect t="10666" b="10666"/>
          <a:stretch/>
        </p:blipFill>
        <p:spPr>
          <a:xfrm>
            <a:off x="0" y="0"/>
            <a:ext cx="12191760" cy="6857640"/>
          </a:xfrm>
          <a:prstGeom prst="rect">
            <a:avLst/>
          </a:prstGeom>
          <a:blipFill rotWithShape="0">
            <a:blip r:embed="rId5"/>
            <a:srcRect t="2020" b="2020"/>
            <a:stretch/>
          </a:blipFill>
          <a:ln w="0">
            <a:noFill/>
          </a:ln>
        </p:spPr>
      </p:pic>
      <p:pic>
        <p:nvPicPr>
          <p:cNvPr id="4" name="SO11">
            <a:hlinkClick r:id="" action="ppaction://media"/>
            <a:extLst>
              <a:ext uri="{FF2B5EF4-FFF2-40B4-BE49-F238E27FC236}">
                <a16:creationId xmlns:a16="http://schemas.microsoft.com/office/drawing/2014/main" id="{ADA34DC0-15FA-B5C7-2134-10A7CB692FBB}"/>
              </a:ext>
            </a:extLst>
          </p:cNvPr>
          <p:cNvPicPr>
            <a:picLocks noGrp="1" noChangeAspect="1"/>
          </p:cNvPicPr>
          <p:nvPr>
            <p:ph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675938" y="5837238"/>
            <a:ext cx="812800" cy="812800"/>
          </a:xfrm>
        </p:spPr>
      </p:pic>
      <p:sp>
        <p:nvSpPr>
          <p:cNvPr id="93" name="PlaceHolder 2"/>
          <p:cNvSpPr>
            <a:spLocks noGrp="1"/>
          </p:cNvSpPr>
          <p:nvPr>
            <p:ph type="title"/>
          </p:nvPr>
        </p:nvSpPr>
        <p:spPr>
          <a:xfrm>
            <a:off x="-837360" y="393120"/>
            <a:ext cx="6071760" cy="6090840"/>
          </a:xfrm>
          <a:prstGeom prst="rect">
            <a:avLst/>
          </a:prstGeom>
          <a:solidFill>
            <a:srgbClr val="F15540"/>
          </a:solidFill>
          <a:ln w="0">
            <a:noFill/>
          </a:ln>
        </p:spPr>
        <p:txBody>
          <a:bodyPr lIns="180000" tIns="0" rIns="180000" bIns="0" anchor="ctr">
            <a:noAutofit/>
          </a:bodyPr>
          <a:lstStyle/>
          <a:p>
            <a:pPr indent="0" algn="ctr" defTabSz="914400">
              <a:lnSpc>
                <a:spcPct val="130000"/>
              </a:lnSpc>
              <a:spcBef>
                <a:spcPts val="1800"/>
              </a:spcBef>
              <a:buNone/>
            </a:pPr>
            <a:r>
              <a:rPr lang="nb-NO" sz="1800" b="0" u="none" strike="noStrike">
                <a:solidFill>
                  <a:schemeClr val="lt1"/>
                </a:solidFill>
                <a:effectLst/>
                <a:uFillTx/>
                <a:latin typeface="Tahoma"/>
              </a:rPr>
              <a:t>Waad ku mahadsantahay in aad ka qeybqaadatay</a:t>
            </a:r>
            <a:endParaRPr lang="en-US" sz="1800" b="0" u="none" strike="noStrike">
              <a:solidFill>
                <a:schemeClr val="lt1"/>
              </a:solidFill>
              <a:effectLst/>
              <a:uFillTx/>
              <a:latin typeface="Tahom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2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-tema">
  <a:themeElements>
    <a:clrScheme name="Custom 1">
      <a:dk1>
        <a:srgbClr val="000000"/>
      </a:dk1>
      <a:lt1>
        <a:srgbClr val="FFFFFF"/>
      </a:lt1>
      <a:dk2>
        <a:srgbClr val="4DA24D"/>
      </a:dk2>
      <a:lt2>
        <a:srgbClr val="EEECE1"/>
      </a:lt2>
      <a:accent1>
        <a:srgbClr val="15C2E9"/>
      </a:accent1>
      <a:accent2>
        <a:srgbClr val="1D70B7"/>
      </a:accent2>
      <a:accent3>
        <a:srgbClr val="FAD268"/>
      </a:accent3>
      <a:accent4>
        <a:srgbClr val="4DA24D"/>
      </a:accent4>
      <a:accent5>
        <a:srgbClr val="F1553F"/>
      </a:accent5>
      <a:accent6>
        <a:srgbClr val="A0E6F6"/>
      </a:accent6>
      <a:hlink>
        <a:srgbClr val="50A450"/>
      </a:hlink>
      <a:folHlink>
        <a:srgbClr val="418541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ema">
  <a:themeElements>
    <a:clrScheme name="Custom 1">
      <a:dk1>
        <a:srgbClr val="000000"/>
      </a:dk1>
      <a:lt1>
        <a:srgbClr val="FFFFFF"/>
      </a:lt1>
      <a:dk2>
        <a:srgbClr val="4DA24D"/>
      </a:dk2>
      <a:lt2>
        <a:srgbClr val="EEECE1"/>
      </a:lt2>
      <a:accent1>
        <a:srgbClr val="15C2E9"/>
      </a:accent1>
      <a:accent2>
        <a:srgbClr val="1D70B7"/>
      </a:accent2>
      <a:accent3>
        <a:srgbClr val="FAD268"/>
      </a:accent3>
      <a:accent4>
        <a:srgbClr val="4DA24D"/>
      </a:accent4>
      <a:accent5>
        <a:srgbClr val="F1553F"/>
      </a:accent5>
      <a:accent6>
        <a:srgbClr val="A0E6F6"/>
      </a:accent6>
      <a:hlink>
        <a:srgbClr val="50A450"/>
      </a:hlink>
      <a:folHlink>
        <a:srgbClr val="418541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ema">
  <a:themeElements>
    <a:clrScheme name="Custom 1">
      <a:dk1>
        <a:srgbClr val="000000"/>
      </a:dk1>
      <a:lt1>
        <a:srgbClr val="FFFFFF"/>
      </a:lt1>
      <a:dk2>
        <a:srgbClr val="4DA24D"/>
      </a:dk2>
      <a:lt2>
        <a:srgbClr val="EEECE1"/>
      </a:lt2>
      <a:accent1>
        <a:srgbClr val="15C2E9"/>
      </a:accent1>
      <a:accent2>
        <a:srgbClr val="1D70B7"/>
      </a:accent2>
      <a:accent3>
        <a:srgbClr val="FAD268"/>
      </a:accent3>
      <a:accent4>
        <a:srgbClr val="4DA24D"/>
      </a:accent4>
      <a:accent5>
        <a:srgbClr val="F1553F"/>
      </a:accent5>
      <a:accent6>
        <a:srgbClr val="A0E6F6"/>
      </a:accent6>
      <a:hlink>
        <a:srgbClr val="50A450"/>
      </a:hlink>
      <a:folHlink>
        <a:srgbClr val="418541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-tema">
  <a:themeElements>
    <a:clrScheme name="Custom 1">
      <a:dk1>
        <a:srgbClr val="000000"/>
      </a:dk1>
      <a:lt1>
        <a:srgbClr val="FFFFFF"/>
      </a:lt1>
      <a:dk2>
        <a:srgbClr val="4DA24D"/>
      </a:dk2>
      <a:lt2>
        <a:srgbClr val="EEECE1"/>
      </a:lt2>
      <a:accent1>
        <a:srgbClr val="15C2E9"/>
      </a:accent1>
      <a:accent2>
        <a:srgbClr val="1D70B7"/>
      </a:accent2>
      <a:accent3>
        <a:srgbClr val="FAD268"/>
      </a:accent3>
      <a:accent4>
        <a:srgbClr val="4DA24D"/>
      </a:accent4>
      <a:accent5>
        <a:srgbClr val="F1553F"/>
      </a:accent5>
      <a:accent6>
        <a:srgbClr val="A0E6F6"/>
      </a:accent6>
      <a:hlink>
        <a:srgbClr val="50A450"/>
      </a:hlink>
      <a:folHlink>
        <a:srgbClr val="418541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-tema">
  <a:themeElements>
    <a:clrScheme name="Custom 1">
      <a:dk1>
        <a:srgbClr val="000000"/>
      </a:dk1>
      <a:lt1>
        <a:srgbClr val="FFFFFF"/>
      </a:lt1>
      <a:dk2>
        <a:srgbClr val="4DA24D"/>
      </a:dk2>
      <a:lt2>
        <a:srgbClr val="EEECE1"/>
      </a:lt2>
      <a:accent1>
        <a:srgbClr val="15C2E9"/>
      </a:accent1>
      <a:accent2>
        <a:srgbClr val="1D70B7"/>
      </a:accent2>
      <a:accent3>
        <a:srgbClr val="FAD268"/>
      </a:accent3>
      <a:accent4>
        <a:srgbClr val="4DA24D"/>
      </a:accent4>
      <a:accent5>
        <a:srgbClr val="F1553F"/>
      </a:accent5>
      <a:accent6>
        <a:srgbClr val="A0E6F6"/>
      </a:accent6>
      <a:hlink>
        <a:srgbClr val="50A450"/>
      </a:hlink>
      <a:folHlink>
        <a:srgbClr val="418541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-tema">
  <a:themeElements>
    <a:clrScheme name="Custom 1">
      <a:dk1>
        <a:srgbClr val="000000"/>
      </a:dk1>
      <a:lt1>
        <a:srgbClr val="FFFFFF"/>
      </a:lt1>
      <a:dk2>
        <a:srgbClr val="4DA24D"/>
      </a:dk2>
      <a:lt2>
        <a:srgbClr val="EEECE1"/>
      </a:lt2>
      <a:accent1>
        <a:srgbClr val="15C2E9"/>
      </a:accent1>
      <a:accent2>
        <a:srgbClr val="1D70B7"/>
      </a:accent2>
      <a:accent3>
        <a:srgbClr val="FAD268"/>
      </a:accent3>
      <a:accent4>
        <a:srgbClr val="4DA24D"/>
      </a:accent4>
      <a:accent5>
        <a:srgbClr val="F1553F"/>
      </a:accent5>
      <a:accent6>
        <a:srgbClr val="A0E6F6"/>
      </a:accent6>
      <a:hlink>
        <a:srgbClr val="50A450"/>
      </a:hlink>
      <a:folHlink>
        <a:srgbClr val="418541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Office-tema">
  <a:themeElements>
    <a:clrScheme name="Custom 1">
      <a:dk1>
        <a:srgbClr val="000000"/>
      </a:dk1>
      <a:lt1>
        <a:srgbClr val="FFFFFF"/>
      </a:lt1>
      <a:dk2>
        <a:srgbClr val="4DA24D"/>
      </a:dk2>
      <a:lt2>
        <a:srgbClr val="EEECE1"/>
      </a:lt2>
      <a:accent1>
        <a:srgbClr val="15C2E9"/>
      </a:accent1>
      <a:accent2>
        <a:srgbClr val="1D70B7"/>
      </a:accent2>
      <a:accent3>
        <a:srgbClr val="FAD268"/>
      </a:accent3>
      <a:accent4>
        <a:srgbClr val="4DA24D"/>
      </a:accent4>
      <a:accent5>
        <a:srgbClr val="F1553F"/>
      </a:accent5>
      <a:accent6>
        <a:srgbClr val="A0E6F6"/>
      </a:accent6>
      <a:hlink>
        <a:srgbClr val="50A450"/>
      </a:hlink>
      <a:folHlink>
        <a:srgbClr val="418541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Office-tema">
  <a:themeElements>
    <a:clrScheme name="Custom 1">
      <a:dk1>
        <a:srgbClr val="000000"/>
      </a:dk1>
      <a:lt1>
        <a:srgbClr val="FFFFFF"/>
      </a:lt1>
      <a:dk2>
        <a:srgbClr val="4DA24D"/>
      </a:dk2>
      <a:lt2>
        <a:srgbClr val="EEECE1"/>
      </a:lt2>
      <a:accent1>
        <a:srgbClr val="15C2E9"/>
      </a:accent1>
      <a:accent2>
        <a:srgbClr val="1D70B7"/>
      </a:accent2>
      <a:accent3>
        <a:srgbClr val="FAD268"/>
      </a:accent3>
      <a:accent4>
        <a:srgbClr val="4DA24D"/>
      </a:accent4>
      <a:accent5>
        <a:srgbClr val="F1553F"/>
      </a:accent5>
      <a:accent6>
        <a:srgbClr val="A0E6F6"/>
      </a:accent6>
      <a:hlink>
        <a:srgbClr val="50A450"/>
      </a:hlink>
      <a:folHlink>
        <a:srgbClr val="418541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Office-tema">
  <a:themeElements>
    <a:clrScheme name="Custom 1">
      <a:dk1>
        <a:srgbClr val="000000"/>
      </a:dk1>
      <a:lt1>
        <a:srgbClr val="FFFFFF"/>
      </a:lt1>
      <a:dk2>
        <a:srgbClr val="4DA24D"/>
      </a:dk2>
      <a:lt2>
        <a:srgbClr val="EEECE1"/>
      </a:lt2>
      <a:accent1>
        <a:srgbClr val="15C2E9"/>
      </a:accent1>
      <a:accent2>
        <a:srgbClr val="1D70B7"/>
      </a:accent2>
      <a:accent3>
        <a:srgbClr val="FAD268"/>
      </a:accent3>
      <a:accent4>
        <a:srgbClr val="4DA24D"/>
      </a:accent4>
      <a:accent5>
        <a:srgbClr val="F1553F"/>
      </a:accent5>
      <a:accent6>
        <a:srgbClr val="A0E6F6"/>
      </a:accent6>
      <a:hlink>
        <a:srgbClr val="50A450"/>
      </a:hlink>
      <a:folHlink>
        <a:srgbClr val="418541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Office-tema">
  <a:themeElements>
    <a:clrScheme name="Custom 1">
      <a:dk1>
        <a:srgbClr val="000000"/>
      </a:dk1>
      <a:lt1>
        <a:srgbClr val="FFFFFF"/>
      </a:lt1>
      <a:dk2>
        <a:srgbClr val="4DA24D"/>
      </a:dk2>
      <a:lt2>
        <a:srgbClr val="EEECE1"/>
      </a:lt2>
      <a:accent1>
        <a:srgbClr val="15C2E9"/>
      </a:accent1>
      <a:accent2>
        <a:srgbClr val="1D70B7"/>
      </a:accent2>
      <a:accent3>
        <a:srgbClr val="FAD268"/>
      </a:accent3>
      <a:accent4>
        <a:srgbClr val="4DA24D"/>
      </a:accent4>
      <a:accent5>
        <a:srgbClr val="F1553F"/>
      </a:accent5>
      <a:accent6>
        <a:srgbClr val="A0E6F6"/>
      </a:accent6>
      <a:hlink>
        <a:srgbClr val="50A450"/>
      </a:hlink>
      <a:folHlink>
        <a:srgbClr val="418541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Office-tema">
  <a:themeElements>
    <a:clrScheme name="Custom 1">
      <a:dk1>
        <a:srgbClr val="000000"/>
      </a:dk1>
      <a:lt1>
        <a:srgbClr val="FFFFFF"/>
      </a:lt1>
      <a:dk2>
        <a:srgbClr val="4DA24D"/>
      </a:dk2>
      <a:lt2>
        <a:srgbClr val="EEECE1"/>
      </a:lt2>
      <a:accent1>
        <a:srgbClr val="15C2E9"/>
      </a:accent1>
      <a:accent2>
        <a:srgbClr val="1D70B7"/>
      </a:accent2>
      <a:accent3>
        <a:srgbClr val="FAD268"/>
      </a:accent3>
      <a:accent4>
        <a:srgbClr val="4DA24D"/>
      </a:accent4>
      <a:accent5>
        <a:srgbClr val="F1553F"/>
      </a:accent5>
      <a:accent6>
        <a:srgbClr val="A0E6F6"/>
      </a:accent6>
      <a:hlink>
        <a:srgbClr val="50A450"/>
      </a:hlink>
      <a:folHlink>
        <a:srgbClr val="418541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/>
  <a:extraClrSchemeLst/>
</a:theme>
</file>

<file path=ppt/theme/theme12.xml><?xml version="1.0" encoding="utf-8"?>
<a:theme xmlns:a="http://schemas.openxmlformats.org/drawingml/2006/main" name="Office-tema">
  <a:themeElements>
    <a:clrScheme name="Custom 1">
      <a:dk1>
        <a:srgbClr val="000000"/>
      </a:dk1>
      <a:lt1>
        <a:srgbClr val="FFFFFF"/>
      </a:lt1>
      <a:dk2>
        <a:srgbClr val="4DA24D"/>
      </a:dk2>
      <a:lt2>
        <a:srgbClr val="EEECE1"/>
      </a:lt2>
      <a:accent1>
        <a:srgbClr val="15C2E9"/>
      </a:accent1>
      <a:accent2>
        <a:srgbClr val="1D70B7"/>
      </a:accent2>
      <a:accent3>
        <a:srgbClr val="FAD268"/>
      </a:accent3>
      <a:accent4>
        <a:srgbClr val="4DA24D"/>
      </a:accent4>
      <a:accent5>
        <a:srgbClr val="F1553F"/>
      </a:accent5>
      <a:accent6>
        <a:srgbClr val="A0E6F6"/>
      </a:accent6>
      <a:hlink>
        <a:srgbClr val="50A450"/>
      </a:hlink>
      <a:folHlink>
        <a:srgbClr val="418541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4ADF38324C78614F84CFCA4A864A824D" ma:contentTypeVersion="17" ma:contentTypeDescription="Opprett et nytt dokument." ma:contentTypeScope="" ma:versionID="28c712efb7547f2949e6dea6a47a1ad4">
  <xsd:schema xmlns:xsd="http://www.w3.org/2001/XMLSchema" xmlns:xs="http://www.w3.org/2001/XMLSchema" xmlns:p="http://schemas.microsoft.com/office/2006/metadata/properties" xmlns:ns2="b89c86dd-b2b1-4a15-b52c-69f6cff0dbb5" xmlns:ns3="4f4a6522-649c-421e-867b-e1060f0c739b" targetNamespace="http://schemas.microsoft.com/office/2006/metadata/properties" ma:root="true" ma:fieldsID="ea98f6cff243dc793d4af4006977bfe7" ns2:_="" ns3:_="">
    <xsd:import namespace="b89c86dd-b2b1-4a15-b52c-69f6cff0dbb5"/>
    <xsd:import namespace="4f4a6522-649c-421e-867b-e1060f0c739b"/>
    <xsd:element name="properties">
      <xsd:complexType>
        <xsd:sequence>
          <xsd:element name="documentManagement">
            <xsd:complexType>
              <xsd:all>
                <xsd:element ref="ns2:k5c859c16646455f964b4972598052bc" minOccurs="0"/>
                <xsd:element ref="ns2:TaxCatchAll" minOccurs="0"/>
                <xsd:element ref="ns2:cfa1b03326bb4579bc4688365bca5b1a" minOccurs="0"/>
                <xsd:element ref="ns3:MediaServiceMetadata" minOccurs="0"/>
                <xsd:element ref="ns3:MediaServiceFastMetadata" minOccurs="0"/>
                <xsd:element ref="ns2:SharedWithUsers" minOccurs="0"/>
                <xsd:element ref="ns2:SharedWithDetails" minOccurs="0"/>
                <xsd:element ref="ns3:MediaServiceAutoKeyPoints" minOccurs="0"/>
                <xsd:element ref="ns3:MediaServiceKeyPoints" minOccurs="0"/>
                <xsd:element ref="ns3:MediaLengthInSeconds" minOccurs="0"/>
                <xsd:element ref="ns3:MediaServiceSearchProperties" minOccurs="0"/>
                <xsd:element ref="ns3:MediaServiceObjectDetectorVersions" minOccurs="0"/>
                <xsd:element ref="ns3:MediaServiceDateTaken" minOccurs="0"/>
                <xsd:element ref="ns3:MediaServiceGenerationTime" minOccurs="0"/>
                <xsd:element ref="ns3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89c86dd-b2b1-4a15-b52c-69f6cff0dbb5" elementFormDefault="qualified">
    <xsd:import namespace="http://schemas.microsoft.com/office/2006/documentManagement/types"/>
    <xsd:import namespace="http://schemas.microsoft.com/office/infopath/2007/PartnerControls"/>
    <xsd:element name="k5c859c16646455f964b4972598052bc" ma:index="8" nillable="true" ma:taxonomy="true" ma:internalName="k5c859c16646455f964b4972598052bc" ma:taxonomyFieldName="Imdi_Hovedtema" ma:displayName="Hovedtema" ma:default="1;#Kvalifisering|b7e6109a-ab01-429e-bc62-92ba7ecff685" ma:fieldId="{45c859c1-6646-455f-964b-4972598052bc}" ma:sspId="ecaa4f8c-f6fd-428c-ac8d-6534732d151d" ma:termSetId="c082be91-6f98-45f6-9e06-68a504b1841d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axCatchAll" ma:index="10" nillable="true" ma:displayName="Taxonomy Catch All Column" ma:hidden="true" ma:list="{9e59c906-e97e-4f05-a17d-b21b7c0762fd}" ma:internalName="TaxCatchAll" ma:showField="CatchAllData" ma:web="b89c86dd-b2b1-4a15-b52c-69f6cff0dbb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cfa1b03326bb4579bc4688365bca5b1a" ma:index="11" ma:taxonomy="true" ma:internalName="cfa1b03326bb4579bc4688365bca5b1a" ma:taxonomyFieldName="Imdi_Dokumenttype" ma:displayName="Dokumenttype" ma:default="" ma:fieldId="{cfa1b033-26bb-4579-bc46-88365bca5b1a}" ma:sspId="ecaa4f8c-f6fd-428c-ac8d-6534732d151d" ma:termSetId="7c17226c-02ff-441e-b4ff-b9697f01242e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SharedWithUsers" ma:index="15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6" nillable="true" ma:displayName="Delingsdetaljer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f4a6522-649c-421e-867b-e1060f0c739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3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4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2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2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2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4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b89c86dd-b2b1-4a15-b52c-69f6cff0dbb5">
      <UserInfo>
        <DisplayName>Rune Jens Svendsen</DisplayName>
        <AccountId>62</AccountId>
        <AccountType/>
      </UserInfo>
      <UserInfo>
        <DisplayName>Tale Grøtte</DisplayName>
        <AccountId>37</AccountId>
        <AccountType/>
      </UserInfo>
    </SharedWithUsers>
    <k5c859c16646455f964b4972598052bc xmlns="b89c86dd-b2b1-4a15-b52c-69f6cff0dbb5">
      <Terms xmlns="http://schemas.microsoft.com/office/infopath/2007/PartnerControls">
        <TermInfo xmlns="http://schemas.microsoft.com/office/infopath/2007/PartnerControls">
          <TermName xmlns="http://schemas.microsoft.com/office/infopath/2007/PartnerControls">Kvalifisering</TermName>
          <TermId xmlns="http://schemas.microsoft.com/office/infopath/2007/PartnerControls">b7e6109a-ab01-429e-bc62-92ba7ecff685</TermId>
        </TermInfo>
      </Terms>
    </k5c859c16646455f964b4972598052bc>
    <TaxCatchAll xmlns="b89c86dd-b2b1-4a15-b52c-69f6cff0dbb5">
      <Value>1</Value>
    </TaxCatchAll>
    <cfa1b03326bb4579bc4688365bca5b1a xmlns="b89c86dd-b2b1-4a15-b52c-69f6cff0dbb5">
      <Terms xmlns="http://schemas.microsoft.com/office/infopath/2007/PartnerControls"/>
    </cfa1b03326bb4579bc4688365bca5b1a>
  </documentManagement>
</p:properties>
</file>

<file path=customXml/itemProps1.xml><?xml version="1.0" encoding="utf-8"?>
<ds:datastoreItem xmlns:ds="http://schemas.openxmlformats.org/officeDocument/2006/customXml" ds:itemID="{2E8A2B46-CBCC-411C-AC29-E50E627EDE2A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EED787B-8681-4D29-86BC-498B7540821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89c86dd-b2b1-4a15-b52c-69f6cff0dbb5"/>
    <ds:schemaRef ds:uri="4f4a6522-649c-421e-867b-e1060f0c739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8DE5B134-860E-4B5A-94FE-F744A7EB8871}">
  <ds:schemaRefs>
    <ds:schemaRef ds:uri="http://schemas.microsoft.com/office/2006/metadata/properties"/>
    <ds:schemaRef ds:uri="http://schemas.microsoft.com/office/infopath/2007/PartnerControls"/>
    <ds:schemaRef ds:uri="b89c86dd-b2b1-4a15-b52c-69f6cff0dbb5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IMDi_PPT</Template>
  <TotalTime>5480</TotalTime>
  <Words>324</Words>
  <Application>Microsoft Office PowerPoint</Application>
  <PresentationFormat>Widescreen</PresentationFormat>
  <Paragraphs>52</Paragraphs>
  <Slides>11</Slides>
  <Notes>0</Notes>
  <HiddenSlides>0</HiddenSlides>
  <MMClips>11</MMClips>
  <ScaleCrop>false</ScaleCrop>
  <HeadingPairs>
    <vt:vector size="6" baseType="variant">
      <vt:variant>
        <vt:lpstr>Brukte skrifter</vt:lpstr>
      </vt:variant>
      <vt:variant>
        <vt:i4>5</vt:i4>
      </vt:variant>
      <vt:variant>
        <vt:lpstr>Tema</vt:lpstr>
      </vt:variant>
      <vt:variant>
        <vt:i4>12</vt:i4>
      </vt:variant>
      <vt:variant>
        <vt:lpstr>Lysbildetitler</vt:lpstr>
      </vt:variant>
      <vt:variant>
        <vt:i4>11</vt:i4>
      </vt:variant>
    </vt:vector>
  </HeadingPairs>
  <TitlesOfParts>
    <vt:vector size="28" baseType="lpstr">
      <vt:lpstr>Arial</vt:lpstr>
      <vt:lpstr>Symbol</vt:lpstr>
      <vt:lpstr>Tahoma</vt:lpstr>
      <vt:lpstr>Times New Roman</vt:lpstr>
      <vt:lpstr>Wingdings</vt:lpstr>
      <vt:lpstr>Office-tema</vt:lpstr>
      <vt:lpstr>Office-tema</vt:lpstr>
      <vt:lpstr>Office-tema</vt:lpstr>
      <vt:lpstr>Office-tema</vt:lpstr>
      <vt:lpstr>Office-tema</vt:lpstr>
      <vt:lpstr>Office-tema</vt:lpstr>
      <vt:lpstr>Office-tema</vt:lpstr>
      <vt:lpstr>Office-tema</vt:lpstr>
      <vt:lpstr>Office-tema</vt:lpstr>
      <vt:lpstr>Office-tema</vt:lpstr>
      <vt:lpstr>Office-tema</vt:lpstr>
      <vt:lpstr>Office-tema</vt:lpstr>
      <vt:lpstr> Baaritaanka Qaranka ee Isticmaalayaasha ee ka qaybgalayaasha waxbarashada luuqadda Noorwiijiga, cilmiga bulshada iyo barnaamijka hordhaca (introduksjonsprogram).    </vt:lpstr>
      <vt:lpstr>Mawduucyada baaritaanka</vt:lpstr>
      <vt:lpstr>Sababtee baad uga qeybgelaysaa?</vt:lpstr>
      <vt:lpstr>Ku saabsan baaritaanka qaranka ee isticmaalayaasha  </vt:lpstr>
      <vt:lpstr>PowerPoint-presentasjon</vt:lpstr>
      <vt:lpstr> Sidee baad baaritaanka uga jawaabaysaa?  Tallaabooyinka 1-4  </vt:lpstr>
      <vt:lpstr>Talaabada 1</vt:lpstr>
      <vt:lpstr>Talaabada 2</vt:lpstr>
      <vt:lpstr>Talaabada 3</vt:lpstr>
      <vt:lpstr>Talaabada 4</vt:lpstr>
      <vt:lpstr>Waad ku mahadsantahay in aad ka qeybqaadatay</vt:lpstr>
    </vt:vector>
  </TitlesOfParts>
  <Company>IMDI.no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IMDi presentasjon mal (eksempel)</dc:title>
  <dc:subject/>
  <dc:creator>Bjørg Kari Paulsen</dc:creator>
  <dc:description/>
  <cp:lastModifiedBy>Birger Solfjeld Pedersen</cp:lastModifiedBy>
  <cp:revision>12</cp:revision>
  <dcterms:created xsi:type="dcterms:W3CDTF">2017-12-04T13:43:15Z</dcterms:created>
  <dcterms:modified xsi:type="dcterms:W3CDTF">2026-10-01T05:59:31Z</dcterms:modified>
  <dc:language>nb-NO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beidsoppgaver">
    <vt:lpwstr/>
  </property>
  <property fmtid="{D5CDD505-2E9C-101B-9397-08002B2CF9AE}" pid="3" name="ContentTypeId">
    <vt:lpwstr>0x0101004ADF38324C78614F84CFCA4A864A824D</vt:lpwstr>
  </property>
  <property fmtid="{D5CDD505-2E9C-101B-9397-08002B2CF9AE}" pid="4" name="Dokumentinnhold">
    <vt:lpwstr/>
  </property>
  <property fmtid="{D5CDD505-2E9C-101B-9397-08002B2CF9AE}" pid="5" name="Lenkekilde">
    <vt:lpwstr>1;#Uspesifisert|c985f4d8-7280-4e08-bd1d-47a9ffbe0775</vt:lpwstr>
  </property>
  <property fmtid="{D5CDD505-2E9C-101B-9397-08002B2CF9AE}" pid="6" name="PresentationFormat">
    <vt:lpwstr>Widescreen</vt:lpwstr>
  </property>
  <property fmtid="{D5CDD505-2E9C-101B-9397-08002B2CF9AE}" pid="7" name="SharedWithUsers">
    <vt:lpwstr>62;#Rune Jens Svendsen;#37;#Tale Grøtte</vt:lpwstr>
  </property>
  <property fmtid="{D5CDD505-2E9C-101B-9397-08002B2CF9AE}" pid="8" name="Slides">
    <vt:r8>11</vt:r8>
  </property>
  <property fmtid="{D5CDD505-2E9C-101B-9397-08002B2CF9AE}" pid="9" name="Systemer">
    <vt:lpwstr/>
  </property>
  <property fmtid="{D5CDD505-2E9C-101B-9397-08002B2CF9AE}" pid="10" name="Undertema">
    <vt:lpwstr/>
  </property>
  <property fmtid="{D5CDD505-2E9C-101B-9397-08002B2CF9AE}" pid="11" name="_ExtendedDescription">
    <vt:lpwstr/>
  </property>
  <property fmtid="{D5CDD505-2E9C-101B-9397-08002B2CF9AE}" pid="12" name="imdi_dokumenttyper">
    <vt:lpwstr>15;#Presentasjon|244541b1-b08b-4458-8a3d-345aa6d801a1</vt:lpwstr>
  </property>
  <property fmtid="{D5CDD505-2E9C-101B-9397-08002B2CF9AE}" pid="13" name="imdi_prosess">
    <vt:lpwstr>Endelig</vt:lpwstr>
  </property>
  <property fmtid="{D5CDD505-2E9C-101B-9397-08002B2CF9AE}" pid="14" name="imdi_tema">
    <vt:lpwstr/>
  </property>
  <property fmtid="{D5CDD505-2E9C-101B-9397-08002B2CF9AE}" pid="15" name="imdi_tema_for_arbeidsrom">
    <vt:lpwstr>310;#Profil og formidling|9b9d3553-34e6-40e8-b083-abc1a696e7d3</vt:lpwstr>
  </property>
  <property fmtid="{D5CDD505-2E9C-101B-9397-08002B2CF9AE}" pid="16" name="jd7c2849ee33465d9b3bd5eaecca405f">
    <vt:lpwstr>Uspesifisert|c985f4d8-7280-4e08-bd1d-47a9ffbe0775</vt:lpwstr>
  </property>
</Properties>
</file>