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85" r:id="rId6"/>
    <p:sldId id="258" r:id="rId7"/>
    <p:sldId id="279" r:id="rId8"/>
    <p:sldId id="264" r:id="rId9"/>
    <p:sldId id="262" r:id="rId10"/>
    <p:sldId id="274" r:id="rId11"/>
    <p:sldId id="277" r:id="rId12"/>
    <p:sldId id="278" r:id="rId13"/>
    <p:sldId id="275" r:id="rId14"/>
    <p:sldId id="28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D00845-9BB1-B973-8369-E491C0C1CF96}" name="Anne Edman" initials="AE" userId="S::aed@imdi.no::4f4cdd69-1cb0-49a0-b169-a5c187e0e4e0" providerId="AD"/>
  <p188:author id="{44B20375-5C40-2A3F-5D26-A76A935D1F18}" name="Anniken Lund" initials="AL" userId="S::anlu@imdi.no::7101928e-5251-40d4-82b0-0416297204b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450"/>
    <a:srgbClr val="F15540"/>
    <a:srgbClr val="1D70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B44B25D-D66D-4B68-966C-8786C07D9F26}" v="203" dt="2026-08-16T19:48:08.8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4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912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70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isco Martínez Serna" userId="004cbf4ca67d81dc" providerId="LiveId" clId="{9A8C95EE-E6A6-4B3F-B258-BF227EA0023D}"/>
    <pc:docChg chg="undo redo custSel modSld">
      <pc:chgData name="Francisco Martínez Serna" userId="004cbf4ca67d81dc" providerId="LiveId" clId="{9A8C95EE-E6A6-4B3F-B258-BF227EA0023D}" dt="2026-08-16T19:48:08.870" v="516" actId="20577"/>
      <pc:docMkLst>
        <pc:docMk/>
      </pc:docMkLst>
      <pc:sldChg chg="modSp mod">
        <pc:chgData name="Francisco Martínez Serna" userId="004cbf4ca67d81dc" providerId="LiveId" clId="{9A8C95EE-E6A6-4B3F-B258-BF227EA0023D}" dt="2026-08-16T19:27:31.362" v="2"/>
        <pc:sldMkLst>
          <pc:docMk/>
          <pc:sldMk cId="346920719" sldId="256"/>
        </pc:sldMkLst>
        <pc:spChg chg="mod">
          <ac:chgData name="Francisco Martínez Serna" userId="004cbf4ca67d81dc" providerId="LiveId" clId="{9A8C95EE-E6A6-4B3F-B258-BF227EA0023D}" dt="2026-08-16T19:27:15.449" v="0"/>
          <ac:spMkLst>
            <pc:docMk/>
            <pc:sldMk cId="346920719" sldId="256"/>
            <ac:spMk id="2" creationId="{5A0CF401-1027-4CC7-9657-26F8D6D97B5B}"/>
          </ac:spMkLst>
        </pc:spChg>
        <pc:spChg chg="mod">
          <ac:chgData name="Francisco Martínez Serna" userId="004cbf4ca67d81dc" providerId="LiveId" clId="{9A8C95EE-E6A6-4B3F-B258-BF227EA0023D}" dt="2026-08-16T19:27:31.362" v="2"/>
          <ac:spMkLst>
            <pc:docMk/>
            <pc:sldMk cId="346920719" sldId="256"/>
            <ac:spMk id="3" creationId="{A0EF405E-C84C-4955-B18C-F036B4395868}"/>
          </ac:spMkLst>
        </pc:spChg>
      </pc:sldChg>
      <pc:sldChg chg="modSp mod">
        <pc:chgData name="Francisco Martínez Serna" userId="004cbf4ca67d81dc" providerId="LiveId" clId="{9A8C95EE-E6A6-4B3F-B258-BF227EA0023D}" dt="2026-08-16T19:33:01.921" v="58" actId="20577"/>
        <pc:sldMkLst>
          <pc:docMk/>
          <pc:sldMk cId="1083337050" sldId="258"/>
        </pc:sldMkLst>
        <pc:spChg chg="mod">
          <ac:chgData name="Francisco Martínez Serna" userId="004cbf4ca67d81dc" providerId="LiveId" clId="{9A8C95EE-E6A6-4B3F-B258-BF227EA0023D}" dt="2026-08-16T19:31:43.328" v="34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Francisco Martínez Serna" userId="004cbf4ca67d81dc" providerId="LiveId" clId="{9A8C95EE-E6A6-4B3F-B258-BF227EA0023D}" dt="2026-08-16T19:33:01.921" v="58" actId="20577"/>
          <ac:spMkLst>
            <pc:docMk/>
            <pc:sldMk cId="1083337050" sldId="258"/>
            <ac:spMk id="3" creationId="{71F8D649-9133-4463-9774-2913D0A7807E}"/>
          </ac:spMkLst>
        </pc:spChg>
      </pc:sldChg>
      <pc:sldChg chg="modSp mod">
        <pc:chgData name="Francisco Martínez Serna" userId="004cbf4ca67d81dc" providerId="LiveId" clId="{9A8C95EE-E6A6-4B3F-B258-BF227EA0023D}" dt="2026-08-16T19:38:24.358" v="80"/>
        <pc:sldMkLst>
          <pc:docMk/>
          <pc:sldMk cId="483786540" sldId="262"/>
        </pc:sldMkLst>
        <pc:spChg chg="mod">
          <ac:chgData name="Francisco Martínez Serna" userId="004cbf4ca67d81dc" providerId="LiveId" clId="{9A8C95EE-E6A6-4B3F-B258-BF227EA0023D}" dt="2026-08-16T19:38:24.358" v="80"/>
          <ac:spMkLst>
            <pc:docMk/>
            <pc:sldMk cId="483786540" sldId="262"/>
            <ac:spMk id="3" creationId="{EFF41E49-8061-469F-B443-EA9CE934A99A}"/>
          </ac:spMkLst>
        </pc:spChg>
        <pc:picChg chg="mod">
          <ac:chgData name="Francisco Martínez Serna" userId="004cbf4ca67d81dc" providerId="LiveId" clId="{9A8C95EE-E6A6-4B3F-B258-BF227EA0023D}" dt="2026-08-16T19:38:08.034" v="78" actId="1076"/>
          <ac:picMkLst>
            <pc:docMk/>
            <pc:sldMk cId="483786540" sldId="262"/>
            <ac:picMk id="6" creationId="{1B7E49D5-8271-4687-943D-DAB79F4BEC4D}"/>
          </ac:picMkLst>
        </pc:picChg>
      </pc:sldChg>
      <pc:sldChg chg="modSp mod">
        <pc:chgData name="Francisco Martínez Serna" userId="004cbf4ca67d81dc" providerId="LiveId" clId="{9A8C95EE-E6A6-4B3F-B258-BF227EA0023D}" dt="2026-08-16T19:36:59.031" v="67" actId="20577"/>
        <pc:sldMkLst>
          <pc:docMk/>
          <pc:sldMk cId="2844277903" sldId="264"/>
        </pc:sldMkLst>
        <pc:spChg chg="mod">
          <ac:chgData name="Francisco Martínez Serna" userId="004cbf4ca67d81dc" providerId="LiveId" clId="{9A8C95EE-E6A6-4B3F-B258-BF227EA0023D}" dt="2026-08-16T19:34:01.805" v="63"/>
          <ac:spMkLst>
            <pc:docMk/>
            <pc:sldMk cId="2844277903" sldId="264"/>
            <ac:spMk id="2" creationId="{B5E73653-C780-9E1B-406C-F26F680BF1EB}"/>
          </ac:spMkLst>
        </pc:spChg>
        <pc:spChg chg="mod">
          <ac:chgData name="Francisco Martínez Serna" userId="004cbf4ca67d81dc" providerId="LiveId" clId="{9A8C95EE-E6A6-4B3F-B258-BF227EA0023D}" dt="2026-08-16T19:36:59.031" v="67" actId="20577"/>
          <ac:spMkLst>
            <pc:docMk/>
            <pc:sldMk cId="2844277903" sldId="264"/>
            <ac:spMk id="3" creationId="{D00570A5-0141-4E98-943D-BA4AF424769C}"/>
          </ac:spMkLst>
        </pc:spChg>
      </pc:sldChg>
      <pc:sldChg chg="modSp mod">
        <pc:chgData name="Francisco Martínez Serna" userId="004cbf4ca67d81dc" providerId="LiveId" clId="{9A8C95EE-E6A6-4B3F-B258-BF227EA0023D}" dt="2026-08-16T19:41:42.451" v="145" actId="20577"/>
        <pc:sldMkLst>
          <pc:docMk/>
          <pc:sldMk cId="2822727593" sldId="274"/>
        </pc:sldMkLst>
        <pc:spChg chg="mod">
          <ac:chgData name="Francisco Martínez Serna" userId="004cbf4ca67d81dc" providerId="LiveId" clId="{9A8C95EE-E6A6-4B3F-B258-BF227EA0023D}" dt="2026-08-16T19:38:56.105" v="82"/>
          <ac:spMkLst>
            <pc:docMk/>
            <pc:sldMk cId="2822727593" sldId="274"/>
            <ac:spMk id="2" creationId="{9B0EB99E-9141-5D86-EE89-6B292F3E233A}"/>
          </ac:spMkLst>
        </pc:spChg>
        <pc:spChg chg="mod">
          <ac:chgData name="Francisco Martínez Serna" userId="004cbf4ca67d81dc" providerId="LiveId" clId="{9A8C95EE-E6A6-4B3F-B258-BF227EA0023D}" dt="2026-08-16T19:41:42.451" v="145" actId="20577"/>
          <ac:spMkLst>
            <pc:docMk/>
            <pc:sldMk cId="2822727593" sldId="274"/>
            <ac:spMk id="3" creationId="{AF811FED-9E49-056E-F37C-49136F909A0C}"/>
          </ac:spMkLst>
        </pc:spChg>
      </pc:sldChg>
      <pc:sldChg chg="modSp mod modAnim">
        <pc:chgData name="Francisco Martínez Serna" userId="004cbf4ca67d81dc" providerId="LiveId" clId="{9A8C95EE-E6A6-4B3F-B258-BF227EA0023D}" dt="2026-08-16T19:48:08.870" v="516" actId="20577"/>
        <pc:sldMkLst>
          <pc:docMk/>
          <pc:sldMk cId="978653893" sldId="275"/>
        </pc:sldMkLst>
        <pc:spChg chg="mod">
          <ac:chgData name="Francisco Martínez Serna" userId="004cbf4ca67d81dc" providerId="LiveId" clId="{9A8C95EE-E6A6-4B3F-B258-BF227EA0023D}" dt="2026-08-16T19:46:05.298" v="348" actId="20577"/>
          <ac:spMkLst>
            <pc:docMk/>
            <pc:sldMk cId="978653893" sldId="275"/>
            <ac:spMk id="2" creationId="{EF1F9086-285F-90C2-9223-1D3204490D86}"/>
          </ac:spMkLst>
        </pc:spChg>
        <pc:spChg chg="mod">
          <ac:chgData name="Francisco Martínez Serna" userId="004cbf4ca67d81dc" providerId="LiveId" clId="{9A8C95EE-E6A6-4B3F-B258-BF227EA0023D}" dt="2026-08-16T19:48:08.870" v="516" actId="20577"/>
          <ac:spMkLst>
            <pc:docMk/>
            <pc:sldMk cId="978653893" sldId="275"/>
            <ac:spMk id="3" creationId="{F318D097-1227-01F8-AFBE-85B1091F7EBA}"/>
          </ac:spMkLst>
        </pc:spChg>
      </pc:sldChg>
      <pc:sldChg chg="modSp mod">
        <pc:chgData name="Francisco Martínez Serna" userId="004cbf4ca67d81dc" providerId="LiveId" clId="{9A8C95EE-E6A6-4B3F-B258-BF227EA0023D}" dt="2026-08-16T19:43:19.404" v="267" actId="20577"/>
        <pc:sldMkLst>
          <pc:docMk/>
          <pc:sldMk cId="3181464498" sldId="277"/>
        </pc:sldMkLst>
        <pc:spChg chg="mod">
          <ac:chgData name="Francisco Martínez Serna" userId="004cbf4ca67d81dc" providerId="LiveId" clId="{9A8C95EE-E6A6-4B3F-B258-BF227EA0023D}" dt="2026-08-16T19:41:55.410" v="151" actId="20577"/>
          <ac:spMkLst>
            <pc:docMk/>
            <pc:sldMk cId="3181464498" sldId="277"/>
            <ac:spMk id="2" creationId="{F2F627DB-318A-AF90-B7A8-90798455D3A7}"/>
          </ac:spMkLst>
        </pc:spChg>
        <pc:spChg chg="mod">
          <ac:chgData name="Francisco Martínez Serna" userId="004cbf4ca67d81dc" providerId="LiveId" clId="{9A8C95EE-E6A6-4B3F-B258-BF227EA0023D}" dt="2026-08-16T19:43:19.404" v="267" actId="20577"/>
          <ac:spMkLst>
            <pc:docMk/>
            <pc:sldMk cId="3181464498" sldId="277"/>
            <ac:spMk id="3" creationId="{04A7E31B-DE50-7FF7-36F1-144D5270A4D2}"/>
          </ac:spMkLst>
        </pc:spChg>
      </pc:sldChg>
      <pc:sldChg chg="modSp mod">
        <pc:chgData name="Francisco Martínez Serna" userId="004cbf4ca67d81dc" providerId="LiveId" clId="{9A8C95EE-E6A6-4B3F-B258-BF227EA0023D}" dt="2026-08-16T19:45:36.590" v="317" actId="20577"/>
        <pc:sldMkLst>
          <pc:docMk/>
          <pc:sldMk cId="3984862011" sldId="278"/>
        </pc:sldMkLst>
        <pc:spChg chg="mod">
          <ac:chgData name="Francisco Martínez Serna" userId="004cbf4ca67d81dc" providerId="LiveId" clId="{9A8C95EE-E6A6-4B3F-B258-BF227EA0023D}" dt="2026-08-16T19:43:37.220" v="273" actId="20577"/>
          <ac:spMkLst>
            <pc:docMk/>
            <pc:sldMk cId="3984862011" sldId="278"/>
            <ac:spMk id="2" creationId="{44146469-CD1B-82DA-5DB1-345D48F9C48B}"/>
          </ac:spMkLst>
        </pc:spChg>
        <pc:spChg chg="mod">
          <ac:chgData name="Francisco Martínez Serna" userId="004cbf4ca67d81dc" providerId="LiveId" clId="{9A8C95EE-E6A6-4B3F-B258-BF227EA0023D}" dt="2026-08-16T19:45:36.590" v="317" actId="20577"/>
          <ac:spMkLst>
            <pc:docMk/>
            <pc:sldMk cId="3984862011" sldId="278"/>
            <ac:spMk id="3" creationId="{8ED948B3-7259-510C-5CEB-706301BF1B51}"/>
          </ac:spMkLst>
        </pc:spChg>
      </pc:sldChg>
      <pc:sldChg chg="modSp mod">
        <pc:chgData name="Francisco Martínez Serna" userId="004cbf4ca67d81dc" providerId="LiveId" clId="{9A8C95EE-E6A6-4B3F-B258-BF227EA0023D}" dt="2026-08-16T19:33:37.239" v="62" actId="20577"/>
        <pc:sldMkLst>
          <pc:docMk/>
          <pc:sldMk cId="3880395651" sldId="279"/>
        </pc:sldMkLst>
        <pc:spChg chg="mod">
          <ac:chgData name="Francisco Martínez Serna" userId="004cbf4ca67d81dc" providerId="LiveId" clId="{9A8C95EE-E6A6-4B3F-B258-BF227EA0023D}" dt="2026-08-16T19:33:20.068" v="59"/>
          <ac:spMkLst>
            <pc:docMk/>
            <pc:sldMk cId="3880395651" sldId="279"/>
            <ac:spMk id="2" creationId="{757DF9C8-AC3C-65E7-5033-85228F302969}"/>
          </ac:spMkLst>
        </pc:spChg>
        <pc:spChg chg="mod">
          <ac:chgData name="Francisco Martínez Serna" userId="004cbf4ca67d81dc" providerId="LiveId" clId="{9A8C95EE-E6A6-4B3F-B258-BF227EA0023D}" dt="2026-08-16T19:33:37.239" v="62" actId="20577"/>
          <ac:spMkLst>
            <pc:docMk/>
            <pc:sldMk cId="3880395651" sldId="279"/>
            <ac:spMk id="3" creationId="{94075F02-5B5A-CE7D-704F-FA59A8302673}"/>
          </ac:spMkLst>
        </pc:spChg>
      </pc:sldChg>
      <pc:sldChg chg="modSp mod">
        <pc:chgData name="Francisco Martínez Serna" userId="004cbf4ca67d81dc" providerId="LiveId" clId="{9A8C95EE-E6A6-4B3F-B258-BF227EA0023D}" dt="2026-08-16T19:31:09.014" v="33" actId="20577"/>
        <pc:sldMkLst>
          <pc:docMk/>
          <pc:sldMk cId="3460844019" sldId="285"/>
        </pc:sldMkLst>
        <pc:spChg chg="mod">
          <ac:chgData name="Francisco Martínez Serna" userId="004cbf4ca67d81dc" providerId="LiveId" clId="{9A8C95EE-E6A6-4B3F-B258-BF227EA0023D}" dt="2026-08-16T19:27:53.948" v="3"/>
          <ac:spMkLst>
            <pc:docMk/>
            <pc:sldMk cId="3460844019" sldId="285"/>
            <ac:spMk id="3" creationId="{140DC56E-D60D-424A-9702-5FE66BE595C1}"/>
          </ac:spMkLst>
        </pc:spChg>
        <pc:spChg chg="mod">
          <ac:chgData name="Francisco Martínez Serna" userId="004cbf4ca67d81dc" providerId="LiveId" clId="{9A8C95EE-E6A6-4B3F-B258-BF227EA0023D}" dt="2026-08-16T19:31:09.014" v="33" actId="20577"/>
          <ac:spMkLst>
            <pc:docMk/>
            <pc:sldMk cId="3460844019" sldId="285"/>
            <ac:spMk id="4" creationId="{30220111-2169-65DC-17EF-64B96E3376D9}"/>
          </ac:spMkLst>
        </pc:spChg>
      </pc:sldChg>
      <pc:sldChg chg="modSp mod">
        <pc:chgData name="Francisco Martínez Serna" userId="004cbf4ca67d81dc" providerId="LiveId" clId="{9A8C95EE-E6A6-4B3F-B258-BF227EA0023D}" dt="2026-08-16T19:47:58.914" v="514"/>
        <pc:sldMkLst>
          <pc:docMk/>
          <pc:sldMk cId="1342948340" sldId="287"/>
        </pc:sldMkLst>
        <pc:spChg chg="mod">
          <ac:chgData name="Francisco Martínez Serna" userId="004cbf4ca67d81dc" providerId="LiveId" clId="{9A8C95EE-E6A6-4B3F-B258-BF227EA0023D}" dt="2026-08-16T19:47:58.914" v="514"/>
          <ac:spMkLst>
            <pc:docMk/>
            <pc:sldMk cId="1342948340" sldId="287"/>
            <ac:spMk id="10" creationId="{766C39DE-61A8-DDED-F51A-8633A2EC68C1}"/>
          </ac:spMkLst>
        </pc:spChg>
      </pc:sldChg>
    </pc:docChg>
  </pc:docChgLst>
  <pc:docChgLst>
    <pc:chgData name="Anne Edman" userId="4f4cdd69-1cb0-49a0-b169-a5c187e0e4e0" providerId="ADAL" clId="{C2F51A92-3326-47E3-889C-64A383028E15}"/>
    <pc:docChg chg="modSld sldOrd">
      <pc:chgData name="Anne Edman" userId="4f4cdd69-1cb0-49a0-b169-a5c187e0e4e0" providerId="ADAL" clId="{C2F51A92-3326-47E3-889C-64A383028E15}" dt="2026-08-06T10:47:13.128" v="95"/>
      <pc:docMkLst>
        <pc:docMk/>
      </pc:docMkLst>
      <pc:sldChg chg="modSp ord">
        <pc:chgData name="Anne Edman" userId="4f4cdd69-1cb0-49a0-b169-a5c187e0e4e0" providerId="ADAL" clId="{C2F51A92-3326-47E3-889C-64A383028E15}" dt="2026-08-06T06:24:41.800" v="33"/>
        <pc:sldMkLst>
          <pc:docMk/>
          <pc:sldMk cId="346920719" sldId="256"/>
        </pc:sldMkLst>
        <pc:spChg chg="mod">
          <ac:chgData name="Anne Edman" userId="4f4cdd69-1cb0-49a0-b169-a5c187e0e4e0" providerId="ADAL" clId="{C2F51A92-3326-47E3-889C-64A383028E15}" dt="2026-08-06T06:24:41.800" v="33"/>
          <ac:spMkLst>
            <pc:docMk/>
            <pc:sldMk cId="346920719" sldId="256"/>
            <ac:spMk id="3" creationId="{A0EF405E-C84C-4955-B18C-F036B4395868}"/>
          </ac:spMkLst>
        </pc:spChg>
      </pc:sldChg>
      <pc:sldChg chg="modSp mod">
        <pc:chgData name="Anne Edman" userId="4f4cdd69-1cb0-49a0-b169-a5c187e0e4e0" providerId="ADAL" clId="{C2F51A92-3326-47E3-889C-64A383028E15}" dt="2026-08-06T10:47:13.128" v="95"/>
        <pc:sldMkLst>
          <pc:docMk/>
          <pc:sldMk cId="1083337050" sldId="258"/>
        </pc:sldMkLst>
        <pc:spChg chg="mod">
          <ac:chgData name="Anne Edman" userId="4f4cdd69-1cb0-49a0-b169-a5c187e0e4e0" providerId="ADAL" clId="{C2F51A92-3326-47E3-889C-64A383028E15}" dt="2026-08-05T08:57:14.404" v="3"/>
          <ac:spMkLst>
            <pc:docMk/>
            <pc:sldMk cId="1083337050" sldId="258"/>
            <ac:spMk id="2" creationId="{4DF476CC-6238-48AE-8300-D552AD566635}"/>
          </ac:spMkLst>
        </pc:spChg>
        <pc:spChg chg="mod">
          <ac:chgData name="Anne Edman" userId="4f4cdd69-1cb0-49a0-b169-a5c187e0e4e0" providerId="ADAL" clId="{C2F51A92-3326-47E3-889C-64A383028E15}" dt="2026-08-06T10:47:13.128" v="95"/>
          <ac:spMkLst>
            <pc:docMk/>
            <pc:sldMk cId="1083337050" sldId="258"/>
            <ac:spMk id="3" creationId="{71F8D649-9133-4463-9774-2913D0A7807E}"/>
          </ac:spMkLst>
        </pc:spChg>
      </pc:sldChg>
      <pc:sldChg chg="modSp">
        <pc:chgData name="Anne Edman" userId="4f4cdd69-1cb0-49a0-b169-a5c187e0e4e0" providerId="ADAL" clId="{C2F51A92-3326-47E3-889C-64A383028E15}" dt="2026-08-05T14:29:53.393" v="27" actId="14826"/>
        <pc:sldMkLst>
          <pc:docMk/>
          <pc:sldMk cId="483786540" sldId="262"/>
        </pc:sldMkLst>
        <pc:picChg chg="mod">
          <ac:chgData name="Anne Edman" userId="4f4cdd69-1cb0-49a0-b169-a5c187e0e4e0" providerId="ADAL" clId="{C2F51A92-3326-47E3-889C-64A383028E15}" dt="2026-08-05T14:29:53.393" v="27" actId="14826"/>
          <ac:picMkLst>
            <pc:docMk/>
            <pc:sldMk cId="483786540" sldId="262"/>
            <ac:picMk id="6" creationId="{1B7E49D5-8271-4687-943D-DAB79F4BEC4D}"/>
          </ac:picMkLst>
        </pc:picChg>
      </pc:sldChg>
      <pc:sldChg chg="addSp">
        <pc:chgData name="Anne Edman" userId="4f4cdd69-1cb0-49a0-b169-a5c187e0e4e0" providerId="ADAL" clId="{C2F51A92-3326-47E3-889C-64A383028E15}" dt="2026-08-05T14:45:03.013" v="29"/>
        <pc:sldMkLst>
          <pc:docMk/>
          <pc:sldMk cId="2844277903" sldId="264"/>
        </pc:sldMkLst>
        <pc:picChg chg="add">
          <ac:chgData name="Anne Edman" userId="4f4cdd69-1cb0-49a0-b169-a5c187e0e4e0" providerId="ADAL" clId="{C2F51A92-3326-47E3-889C-64A383028E15}" dt="2026-08-05T14:45:03.013" v="29"/>
          <ac:picMkLst>
            <pc:docMk/>
            <pc:sldMk cId="2844277903" sldId="264"/>
            <ac:picMk id="6" creationId="{88EDFF25-3E81-8EE4-3395-A5EB98684CB9}"/>
          </ac:picMkLst>
        </pc:picChg>
      </pc:sldChg>
      <pc:sldChg chg="addSp modSp">
        <pc:chgData name="Anne Edman" userId="4f4cdd69-1cb0-49a0-b169-a5c187e0e4e0" providerId="ADAL" clId="{C2F51A92-3326-47E3-889C-64A383028E15}" dt="2026-08-06T06:47:29.860" v="37"/>
        <pc:sldMkLst>
          <pc:docMk/>
          <pc:sldMk cId="3460844019" sldId="285"/>
        </pc:sldMkLst>
        <pc:picChg chg="add">
          <ac:chgData name="Anne Edman" userId="4f4cdd69-1cb0-49a0-b169-a5c187e0e4e0" providerId="ADAL" clId="{C2F51A92-3326-47E3-889C-64A383028E15}" dt="2026-08-06T06:47:29.860" v="37"/>
          <ac:picMkLst>
            <pc:docMk/>
            <pc:sldMk cId="3460844019" sldId="285"/>
            <ac:picMk id="16" creationId="{5683CA28-8C42-CD41-8FFB-69C7CB0EC900}"/>
          </ac:picMkLst>
        </pc:picChg>
      </pc:sldChg>
      <pc:sldChg chg="modSp ord">
        <pc:chgData name="Anne Edman" userId="4f4cdd69-1cb0-49a0-b169-a5c187e0e4e0" providerId="ADAL" clId="{C2F51A92-3326-47E3-889C-64A383028E15}" dt="2026-08-06T06:32:44.610" v="35" actId="14826"/>
        <pc:sldMkLst>
          <pc:docMk/>
          <pc:sldMk cId="1342948340" sldId="287"/>
        </pc:sldMkLst>
        <pc:picChg chg="mod">
          <ac:chgData name="Anne Edman" userId="4f4cdd69-1cb0-49a0-b169-a5c187e0e4e0" providerId="ADAL" clId="{C2F51A92-3326-47E3-889C-64A383028E15}" dt="2026-08-06T06:32:44.610" v="35" actId="14826"/>
          <ac:picMkLst>
            <pc:docMk/>
            <pc:sldMk cId="1342948340" sldId="287"/>
            <ac:picMk id="8" creationId="{521813F1-DD59-2A12-E9F3-31249D4899C3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2ACDDD-9A9C-4130-84DA-C87A10533BF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46ADFD6-72F8-4544-96E2-3530B1F95C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9D398A-9EF8-4D81-8B0C-60066F9ED5B1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84E126-AB0D-46A5-8ACF-C96D1A8151A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9E42C2-CECB-4B84-A138-29F430E2360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78D409-CDB9-4FCF-AA45-0E4F0D53D7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83211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0A708-8AF0-4E26-B650-9C0500854048}" type="datetimeFigureOut">
              <a:rPr lang="en-GB" smtClean="0"/>
              <a:t>31/08/2026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B6E99D-3872-4DA5-A34E-EE9E227352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1385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pe 4">
            <a:extLst>
              <a:ext uri="{FF2B5EF4-FFF2-40B4-BE49-F238E27FC236}">
                <a16:creationId xmlns:a16="http://schemas.microsoft.com/office/drawing/2014/main" id="{74235C1C-D1CD-4484-A955-FACD10C29B2A}"/>
              </a:ext>
            </a:extLst>
          </p:cNvPr>
          <p:cNvGrpSpPr/>
          <p:nvPr userDrawn="1"/>
        </p:nvGrpSpPr>
        <p:grpSpPr>
          <a:xfrm>
            <a:off x="3930766" y="9625"/>
            <a:ext cx="8261237" cy="6858000"/>
            <a:chOff x="3930766" y="-2"/>
            <a:chExt cx="8261237" cy="6858001"/>
          </a:xfrm>
          <a:solidFill>
            <a:srgbClr val="55B15A"/>
          </a:solidFill>
        </p:grpSpPr>
        <p:sp>
          <p:nvSpPr>
            <p:cNvPr id="8" name="Rettvinklet trekant 1">
              <a:extLst>
                <a:ext uri="{FF2B5EF4-FFF2-40B4-BE49-F238E27FC236}">
                  <a16:creationId xmlns:a16="http://schemas.microsoft.com/office/drawing/2014/main" id="{4FACB630-316D-4AF4-8AF0-0DFAD83A09F3}"/>
                </a:ext>
              </a:extLst>
            </p:cNvPr>
            <p:cNvSpPr/>
            <p:nvPr/>
          </p:nvSpPr>
          <p:spPr>
            <a:xfrm rot="16200000">
              <a:off x="4632385" y="-701620"/>
              <a:ext cx="6858000" cy="826123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  <p:sp>
          <p:nvSpPr>
            <p:cNvPr id="9" name="Parallellogram 3">
              <a:extLst>
                <a:ext uri="{FF2B5EF4-FFF2-40B4-BE49-F238E27FC236}">
                  <a16:creationId xmlns:a16="http://schemas.microsoft.com/office/drawing/2014/main" id="{C2C1B6F7-F6EA-4B91-BBEE-6B9B71962712}"/>
                </a:ext>
              </a:extLst>
            </p:cNvPr>
            <p:cNvSpPr/>
            <p:nvPr/>
          </p:nvSpPr>
          <p:spPr>
            <a:xfrm>
              <a:off x="3930766" y="-2"/>
              <a:ext cx="8261234" cy="6858001"/>
            </a:xfrm>
            <a:prstGeom prst="parallelogram">
              <a:avLst>
                <a:gd name="adj" fmla="val 100319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b-NO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0" y="4782804"/>
            <a:ext cx="2652063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48350" y="6151395"/>
            <a:ext cx="1106103" cy="277548"/>
          </a:xfrm>
        </p:spPr>
        <p:txBody>
          <a:bodyPr/>
          <a:lstStyle>
            <a:lvl1pPr>
              <a:defRPr sz="1400">
                <a:solidFill>
                  <a:schemeClr val="bg1"/>
                </a:solidFill>
              </a:defRPr>
            </a:lvl1pPr>
          </a:lstStyle>
          <a:p>
            <a:fld id="{3D791D1C-7BA2-4313-A2FD-FF1A2E30F5BD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49705" y="6161019"/>
            <a:ext cx="4114800" cy="277548"/>
          </a:xfr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95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side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9E81D2E-9113-4A8C-A70E-FA4E973D6DD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29775CF-559A-4A14-80F2-2984621FB8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6800" y="1875600"/>
            <a:ext cx="4894749" cy="2157385"/>
          </a:xfrm>
        </p:spPr>
        <p:txBody>
          <a:bodyPr anchor="t">
            <a:normAutofit/>
          </a:bodyPr>
          <a:lstStyle>
            <a:lvl1pPr algn="l">
              <a:defRPr sz="3200"/>
            </a:lvl1pPr>
          </a:lstStyle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B4ADC43-0DE1-4115-9819-695C017932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486801" y="4782804"/>
            <a:ext cx="2353680" cy="1655762"/>
          </a:xfrm>
        </p:spPr>
        <p:txBody>
          <a:bodyPr anchor="b">
            <a:normAutofit/>
          </a:bodyPr>
          <a:lstStyle>
            <a:lvl1pPr marL="0" indent="0" algn="l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EDFAB-DB0D-4193-B33B-B0B4803B88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75446" y="6151395"/>
            <a:ext cx="1106103" cy="277548"/>
          </a:xfrm>
        </p:spPr>
        <p:txBody>
          <a:bodyPr anchor="b"/>
          <a:lstStyle>
            <a:lvl1pPr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FE880191-29CE-4DEB-B836-915FCC56DC46}" type="datetime1">
              <a:rPr lang="nb-NO" smtClean="0"/>
              <a:t>31.08.2026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E136D4-7A6C-4510-AA4E-52B1DCB761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927107" y="6161019"/>
            <a:ext cx="1264494" cy="277548"/>
          </a:xfrm>
        </p:spPr>
        <p:txBody>
          <a:bodyPr anchor="b"/>
          <a:lstStyle>
            <a:lvl1pPr algn="r"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GB" dirty="0" err="1"/>
              <a:t>Sted</a:t>
            </a:r>
            <a:r>
              <a:rPr lang="en-GB" dirty="0"/>
              <a:t> -</a:t>
            </a:r>
          </a:p>
        </p:txBody>
      </p:sp>
      <p:pic>
        <p:nvPicPr>
          <p:cNvPr id="10" name="Bilde 2">
            <a:extLst>
              <a:ext uri="{FF2B5EF4-FFF2-40B4-BE49-F238E27FC236}">
                <a16:creationId xmlns:a16="http://schemas.microsoft.com/office/drawing/2014/main" id="{00DA5480-0030-4E99-B4A3-6DD8437C57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465" y="419434"/>
            <a:ext cx="2584560" cy="104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566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01341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6199350" cy="59281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19935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pic>
        <p:nvPicPr>
          <p:cNvPr id="7" name="Plassholder for bilde 4">
            <a:extLst>
              <a:ext uri="{FF2B5EF4-FFF2-40B4-BE49-F238E27FC236}">
                <a16:creationId xmlns:a16="http://schemas.microsoft.com/office/drawing/2014/main" id="{5AC6DA34-EB9B-4DF5-BC4A-1F94FAE9FB7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699" r="22699"/>
          <a:stretch>
            <a:fillRect/>
          </a:stretch>
        </p:blipFill>
        <p:spPr>
          <a:xfrm>
            <a:off x="7435516" y="1028700"/>
            <a:ext cx="3852338" cy="4702797"/>
          </a:xfrm>
          <a:prstGeom prst="rect">
            <a:avLst/>
          </a:prstGeom>
        </p:spPr>
      </p:pic>
      <p:sp>
        <p:nvSpPr>
          <p:cNvPr id="8" name="Picture Placeholder 11">
            <a:extLst>
              <a:ext uri="{FF2B5EF4-FFF2-40B4-BE49-F238E27FC236}">
                <a16:creationId xmlns:a16="http://schemas.microsoft.com/office/drawing/2014/main" id="{E77BACAA-9F22-4112-BAA6-D197E82C86A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35516" y="1028700"/>
            <a:ext cx="3852338" cy="4702797"/>
          </a:xfrm>
          <a:blipFill dpi="0" rotWithShape="1">
            <a:blip r:embed="rId3"/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3304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85949-568D-4F8E-9EB5-6F311CA4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 dirty="0" err="1"/>
              <a:t>Text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80495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tile tx="0" ty="0" sx="64000" sy="64000" flip="none" algn="tl"/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62481" y="895483"/>
            <a:ext cx="5067036" cy="5067037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2EFED"/>
          </a:solidFill>
        </p:spPr>
        <p:txBody>
          <a:bodyPr wrap="square" lIns="180000" tIns="0" rIns="180000" anchor="ctr">
            <a:noAutofit/>
          </a:bodyPr>
          <a:lstStyle>
            <a:lvl1pPr algn="ctr">
              <a:defRPr sz="3200">
                <a:solidFill>
                  <a:srgbClr val="50A450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291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D9AE0C1D-EA12-460C-B6EA-71E30947430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69018" y="0"/>
            <a:ext cx="4922982" cy="6858000"/>
          </a:xfrm>
          <a:blipFill>
            <a:blip r:embed="rId2"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ikonet for å legge til et bilde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C52DFE-72B9-4AD4-9B4B-A647A39371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028699"/>
            <a:ext cx="5812000" cy="4799701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Tahoma" panose="020B0604030504040204" pitchFamily="34" charset="0"/>
              <a:buChar char="​"/>
              <a:defRPr>
                <a:solidFill>
                  <a:srgbClr val="50A450"/>
                </a:solidFill>
              </a:defRPr>
            </a:lvl1pPr>
            <a:lvl2pPr marL="0" indent="0">
              <a:buFont typeface="Tahoma" panose="020B0604030504040204" pitchFamily="34" charset="0"/>
              <a:buChar char="​"/>
              <a:defRPr sz="1600">
                <a:solidFill>
                  <a:schemeClr val="bg1">
                    <a:lumMod val="50000"/>
                  </a:schemeClr>
                </a:solidFill>
              </a:defRPr>
            </a:lvl2pPr>
            <a:lvl3pPr marL="625475" indent="0">
              <a:buNone/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25741422-B070-4D4B-B811-0F4647A1CDC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4835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m/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6FD71B4-C69B-43F4-89AD-9419967582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-837310" y="392990"/>
            <a:ext cx="6072020" cy="6091070"/>
          </a:xfrm>
          <a:custGeom>
            <a:avLst/>
            <a:gdLst>
              <a:gd name="connsiteX0" fmla="*/ 2533518 w 5067036"/>
              <a:gd name="connsiteY0" fmla="*/ 0 h 5067037"/>
              <a:gd name="connsiteX1" fmla="*/ 5067036 w 5067036"/>
              <a:gd name="connsiteY1" fmla="*/ 2533518 h 5067037"/>
              <a:gd name="connsiteX2" fmla="*/ 2533518 w 5067036"/>
              <a:gd name="connsiteY2" fmla="*/ 5067037 h 5067037"/>
              <a:gd name="connsiteX3" fmla="*/ 0 w 5067036"/>
              <a:gd name="connsiteY3" fmla="*/ 2533518 h 5067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067036" h="5067037">
                <a:moveTo>
                  <a:pt x="2533518" y="0"/>
                </a:moveTo>
                <a:lnTo>
                  <a:pt x="5067036" y="2533518"/>
                </a:lnTo>
                <a:lnTo>
                  <a:pt x="2533518" y="5067037"/>
                </a:lnTo>
                <a:lnTo>
                  <a:pt x="0" y="2533518"/>
                </a:lnTo>
                <a:close/>
              </a:path>
            </a:pathLst>
          </a:custGeom>
          <a:solidFill>
            <a:srgbClr val="F15540"/>
          </a:solidFill>
        </p:spPr>
        <p:txBody>
          <a:bodyPr wrap="square" lIns="180000" tIns="0" rIns="180000" anchor="ctr">
            <a:noAutofit/>
          </a:bodyPr>
          <a:lstStyle>
            <a:lvl1pPr algn="ctr">
              <a:lnSpc>
                <a:spcPct val="130000"/>
              </a:lnSpc>
              <a:spcBef>
                <a:spcPts val="1800"/>
              </a:spcBef>
              <a:defRPr sz="1800">
                <a:solidFill>
                  <a:schemeClr val="bg1"/>
                </a:solidFill>
              </a:defRPr>
            </a:lvl1pPr>
          </a:lstStyle>
          <a:p>
            <a:r>
              <a:rPr lang="nb-NO" dirty="0"/>
              <a:t>Tittel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6230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s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E548FD4-54A6-402D-8EC4-E1DCF9DBE1A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blipFill dpi="0" rotWithShape="1">
            <a:blip r:embed="rId2"/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 dirty="0"/>
              <a:t> </a:t>
            </a:r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A1F3BFB-F752-4CFB-9104-1F68EEBE46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34599" y="6003810"/>
            <a:ext cx="1098000" cy="480250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en-US"/>
              <a:t>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16912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6E0B8-9F2C-4AFA-A59B-B2863BB28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2B97A7B-A5EF-4DCC-932C-711D79047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A54890E-2857-419E-992E-0590AC4CADF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46500" y="2084400"/>
            <a:ext cx="4961100" cy="3744000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0423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477B1-DC0E-4F2C-9945-DC3E53827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1911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7555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4CFD9B-417D-402F-B5B7-A328F6D00E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nb-NO"/>
              <a:t>Klikk for å redigere tittelstil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255382-8294-4462-98B2-B7A2C0B7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92000" y="2084400"/>
            <a:ext cx="10515600" cy="3744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00DCF5-970F-48CF-A36B-29C8AB1A41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92000" y="6094602"/>
            <a:ext cx="1595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71-BED2-4928-A296-E9ECC88A8663}" type="datetime1">
              <a:rPr lang="nb-NO" smtClean="0"/>
              <a:t>31.08.2026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0DC874-51D6-4D81-974D-9EBB430A74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766059" y="6094602"/>
            <a:ext cx="5516881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Sted -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B66764-CA53-4227-8508-E95A37FC6B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61400" y="6094602"/>
            <a:ext cx="1498600" cy="365125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8B43C5-204C-4D8A-BABE-F6F9894F82C6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Bilde 9">
            <a:extLst>
              <a:ext uri="{FF2B5EF4-FFF2-40B4-BE49-F238E27FC236}">
                <a16:creationId xmlns:a16="http://schemas.microsoft.com/office/drawing/2014/main" id="{4415C606-CDE5-411C-8F5C-FC8903CDCD97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38459" y="6007583"/>
            <a:ext cx="1095459" cy="479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10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62" r:id="rId4"/>
    <p:sldLayoutId id="2147483661" r:id="rId5"/>
    <p:sldLayoutId id="2147483651" r:id="rId6"/>
    <p:sldLayoutId id="2147483665" r:id="rId7"/>
    <p:sldLayoutId id="2147483663" r:id="rId8"/>
    <p:sldLayoutId id="2147483664" r:id="rId9"/>
    <p:sldLayoutId id="2147483652" r:id="rId10"/>
    <p:sldLayoutId id="2147483654" r:id="rId11"/>
    <p:sldLayoutId id="2147483655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400" indent="-356400" algn="l" defTabSz="914400" rtl="0" eaLnBrk="1" latinLnBrk="0" hangingPunct="1">
        <a:lnSpc>
          <a:spcPct val="130000"/>
        </a:lnSpc>
        <a:spcBef>
          <a:spcPts val="1800"/>
        </a:spcBef>
        <a:buClr>
          <a:srgbClr val="FF523B"/>
        </a:buClr>
        <a:buSzPct val="80000"/>
        <a:buFontTx/>
        <a:buBlip>
          <a:blip r:embed="rId15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97600" indent="-25560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98525" indent="-273050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57300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16075" indent="-274638" algn="l" defTabSz="914400" rtl="0" eaLnBrk="1" latinLnBrk="0" hangingPunct="1">
        <a:lnSpc>
          <a:spcPct val="130000"/>
        </a:lnSpc>
        <a:spcBef>
          <a:spcPts val="1800"/>
        </a:spcBef>
        <a:buSzPct val="80000"/>
        <a:buFontTx/>
        <a:buBlip>
          <a:blip r:embed="rId16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2.png"/><Relationship Id="rId5" Type="http://schemas.openxmlformats.org/officeDocument/2006/relationships/image" Target="../media/image13.jp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2.png"/><Relationship Id="rId5" Type="http://schemas.openxmlformats.org/officeDocument/2006/relationships/image" Target="../media/image14.jp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2.png"/><Relationship Id="rId5" Type="http://schemas.openxmlformats.org/officeDocument/2006/relationships/image" Target="../media/image16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12.png"/><Relationship Id="rId5" Type="http://schemas.openxmlformats.org/officeDocument/2006/relationships/image" Target="../media/image18.pn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7.mp3"/><Relationship Id="rId1" Type="http://schemas.microsoft.com/office/2007/relationships/media" Target="../media/media7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audio" Target="../media/media9.mp3"/><Relationship Id="rId1" Type="http://schemas.microsoft.com/office/2007/relationships/media" Target="../media/media9.mp3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slideLayout" Target="../slideLayouts/slideLayout10.xml"/><Relationship Id="rId7" Type="http://schemas.openxmlformats.org/officeDocument/2006/relationships/image" Target="../media/image11.png"/><Relationship Id="rId2" Type="http://schemas.openxmlformats.org/officeDocument/2006/relationships/audio" Target="../media/media10.mp3"/><Relationship Id="rId1" Type="http://schemas.microsoft.com/office/2007/relationships/media" Target="../media/media10.mp3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11.mp3"/><Relationship Id="rId1" Type="http://schemas.microsoft.com/office/2007/relationships/media" Target="../media/media11.mp3"/><Relationship Id="rId6" Type="http://schemas.openxmlformats.org/officeDocument/2006/relationships/image" Target="../media/image12.png"/><Relationship Id="rId5" Type="http://schemas.openxmlformats.org/officeDocument/2006/relationships/image" Target="../media/image10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0CF401-1027-4CC7-9657-26F8D6D97B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59468" y="1332552"/>
            <a:ext cx="5571638" cy="2531236"/>
          </a:xfrm>
        </p:spPr>
        <p:txBody>
          <a:bodyPr>
            <a:normAutofit fontScale="90000"/>
          </a:bodyPr>
          <a:lstStyle/>
          <a:p>
            <a:br>
              <a:rPr lang="nb-NO" dirty="0"/>
            </a:br>
            <a:br>
              <a:rPr lang="nb-NO" dirty="0"/>
            </a:br>
            <a:r>
              <a:rPr lang="es-ES" dirty="0"/>
              <a:t>Encuesta nacional a usuarios participantes en programas de formación en lengua noruega, estudios sociales y cursos introductorios.</a:t>
            </a:r>
            <a:br>
              <a:rPr lang="es-ES" dirty="0"/>
            </a:br>
            <a:br>
              <a:rPr lang="nb-NO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EF405E-C84C-4955-B18C-F036B439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9223" y="4092522"/>
            <a:ext cx="3963740" cy="1655762"/>
          </a:xfrm>
        </p:spPr>
        <p:txBody>
          <a:bodyPr/>
          <a:lstStyle/>
          <a:p>
            <a:r>
              <a:rPr lang="nb-NO" sz="2000" dirty="0" err="1">
                <a:solidFill>
                  <a:schemeClr val="tx1"/>
                </a:solidFill>
              </a:rPr>
              <a:t>Orientación</a:t>
            </a:r>
            <a:r>
              <a:rPr lang="nb-NO" sz="2000" dirty="0">
                <a:solidFill>
                  <a:schemeClr val="tx1"/>
                </a:solidFill>
              </a:rPr>
              <a:t> para los </a:t>
            </a:r>
            <a:r>
              <a:rPr lang="nb-NO" sz="2000" dirty="0" err="1">
                <a:solidFill>
                  <a:schemeClr val="tx1"/>
                </a:solidFill>
              </a:rPr>
              <a:t>participantes</a:t>
            </a:r>
            <a:endParaRPr lang="nb-NO" sz="2000" dirty="0">
              <a:solidFill>
                <a:schemeClr val="tx1"/>
              </a:solidFill>
            </a:endParaRPr>
          </a:p>
          <a:p>
            <a:endParaRPr lang="nn-NO" sz="1800" dirty="0">
              <a:solidFill>
                <a:schemeClr val="tx1"/>
              </a:solidFill>
            </a:endParaRPr>
          </a:p>
          <a:p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D7929DC8-FC3D-B019-9073-1E9D2C2166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6456" y="362976"/>
            <a:ext cx="2442584" cy="969576"/>
          </a:xfrm>
          <a:prstGeom prst="rect">
            <a:avLst/>
          </a:prstGeom>
        </p:spPr>
      </p:pic>
      <p:pic>
        <p:nvPicPr>
          <p:cNvPr id="4" name="ES01">
            <a:hlinkClick r:id="" action="ppaction://media"/>
            <a:extLst>
              <a:ext uri="{FF2B5EF4-FFF2-40B4-BE49-F238E27FC236}">
                <a16:creationId xmlns:a16="http://schemas.microsoft.com/office/drawing/2014/main" id="{F5386E54-D6E2-86F5-B549-4B37A983645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65162" y="362976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207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605F51-E7F6-028D-6A8D-E7C3599593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40DC56E-D60D-424A-9702-5FE66BE595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dirty="0"/>
              <a:t>Temas de la </a:t>
            </a:r>
            <a:r>
              <a:rPr lang="nb-NO" dirty="0" err="1"/>
              <a:t>encuesta</a:t>
            </a:r>
            <a:endParaRPr lang="en-GB" dirty="0"/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30220111-2169-65DC-17EF-64B96E337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6466323" cy="4184320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nb-NO" sz="2400" dirty="0" err="1"/>
              <a:t>Responde</a:t>
            </a:r>
            <a:r>
              <a:rPr lang="nb-NO" sz="2400" dirty="0"/>
              <a:t> </a:t>
            </a:r>
            <a:r>
              <a:rPr lang="nb-NO" sz="2400" dirty="0" err="1"/>
              <a:t>preguntas</a:t>
            </a:r>
            <a:r>
              <a:rPr lang="nb-NO" sz="2400" dirty="0"/>
              <a:t> sobre lo </a:t>
            </a:r>
            <a:r>
              <a:rPr lang="nb-NO" sz="2400" dirty="0" err="1"/>
              <a:t>que</a:t>
            </a:r>
            <a:r>
              <a:rPr lang="nb-NO" sz="2400" dirty="0"/>
              <a:t> </a:t>
            </a:r>
            <a:r>
              <a:rPr lang="nb-NO" sz="2400" dirty="0" err="1"/>
              <a:t>piensas</a:t>
            </a:r>
            <a:r>
              <a:rPr lang="nb-NO" sz="2400" dirty="0"/>
              <a:t> </a:t>
            </a:r>
            <a:r>
              <a:rPr lang="nb-NO" sz="2400" dirty="0" err="1"/>
              <a:t>acerca</a:t>
            </a:r>
            <a:r>
              <a:rPr lang="nb-NO" sz="2400" dirty="0"/>
              <a:t> de: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2000" dirty="0"/>
              <a:t>- Formación en lengua noruega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2000" dirty="0"/>
              <a:t>- El programa introductorio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es-ES" sz="2000" dirty="0"/>
              <a:t>Hay opciones de respuesta fijas entre las que puedes elegir.</a:t>
            </a:r>
          </a:p>
          <a:p>
            <a:pPr>
              <a:lnSpc>
                <a:spcPct val="120000"/>
              </a:lnSpc>
            </a:pPr>
            <a:endParaRPr lang="en-GB" sz="1500" dirty="0"/>
          </a:p>
        </p:txBody>
      </p:sp>
      <p:pic>
        <p:nvPicPr>
          <p:cNvPr id="2" name="Bilde 1">
            <a:extLst>
              <a:ext uri="{FF2B5EF4-FFF2-40B4-BE49-F238E27FC236}">
                <a16:creationId xmlns:a16="http://schemas.microsoft.com/office/drawing/2014/main" id="{069A1BB1-FCDA-7CA7-4DF2-E644A7985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5683CA28-8C42-CD41-8FFB-69C7CB0EC9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323" y="2084400"/>
            <a:ext cx="4460109" cy="2965120"/>
          </a:xfrm>
          <a:prstGeom prst="rect">
            <a:avLst/>
          </a:prstGeom>
        </p:spPr>
      </p:pic>
      <p:pic>
        <p:nvPicPr>
          <p:cNvPr id="5" name="ES02">
            <a:hlinkClick r:id="" action="ppaction://media"/>
            <a:extLst>
              <a:ext uri="{FF2B5EF4-FFF2-40B4-BE49-F238E27FC236}">
                <a16:creationId xmlns:a16="http://schemas.microsoft.com/office/drawing/2014/main" id="{DAA013B1-A4D5-C2FF-9BC4-C65BF12E156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172468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44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3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76CC-6238-48AE-8300-D552AD5666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nb-NO" noProof="0" dirty="0"/>
              <a:t>¿Por </a:t>
            </a:r>
            <a:r>
              <a:rPr lang="nb-NO" noProof="0" dirty="0" err="1"/>
              <a:t>qué</a:t>
            </a:r>
            <a:r>
              <a:rPr lang="nb-NO" noProof="0" dirty="0"/>
              <a:t> </a:t>
            </a:r>
            <a:r>
              <a:rPr lang="nb-NO" noProof="0" dirty="0" err="1"/>
              <a:t>deberías</a:t>
            </a:r>
            <a:r>
              <a:rPr lang="nb-NO" noProof="0" dirty="0"/>
              <a:t> </a:t>
            </a:r>
            <a:r>
              <a:rPr lang="nb-NO" noProof="0" dirty="0" err="1"/>
              <a:t>participar</a:t>
            </a:r>
            <a:r>
              <a:rPr lang="nb-NO" noProof="0" dirty="0"/>
              <a:t>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F8D649-9133-4463-9774-2913D0A780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399"/>
            <a:ext cx="5663229" cy="3206058"/>
          </a:xfrm>
        </p:spPr>
        <p:txBody>
          <a:bodyPr>
            <a:normAutofit/>
          </a:bodyPr>
          <a:lstStyle/>
          <a:p>
            <a:pPr marL="356235" indent="-356235">
              <a:spcAft>
                <a:spcPts val="600"/>
              </a:spcAft>
            </a:pPr>
            <a:r>
              <a:rPr lang="es-ES" sz="2000" dirty="0"/>
              <a:t>Queremos saber qué opinas sobre la formación para poder mejorar la oferta.</a:t>
            </a:r>
          </a:p>
          <a:p>
            <a:pPr marL="356235" indent="-356235">
              <a:spcAft>
                <a:spcPts val="600"/>
              </a:spcAft>
            </a:pPr>
            <a:r>
              <a:rPr lang="es-ES" sz="2000" dirty="0"/>
              <a:t>El municipio obtiene información sobre tus experiencias.</a:t>
            </a:r>
          </a:p>
          <a:p>
            <a:pPr marL="356235" indent="-356235">
              <a:spcAft>
                <a:spcPts val="600"/>
              </a:spcAft>
            </a:pPr>
            <a:r>
              <a:rPr lang="es-ES" sz="2000" dirty="0"/>
              <a:t>El municipio puede ofrecer mejores oportunidades de formación.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A4A4B2C-AB41-0F50-DBAC-0529A4DFB69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1C873AE0-341B-DA42-6879-38F619E318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683" y="2084400"/>
            <a:ext cx="4683237" cy="3122158"/>
          </a:xfrm>
          <a:prstGeom prst="rect">
            <a:avLst/>
          </a:prstGeom>
        </p:spPr>
      </p:pic>
      <p:pic>
        <p:nvPicPr>
          <p:cNvPr id="5" name="ES03">
            <a:hlinkClick r:id="" action="ppaction://media"/>
            <a:extLst>
              <a:ext uri="{FF2B5EF4-FFF2-40B4-BE49-F238E27FC236}">
                <a16:creationId xmlns:a16="http://schemas.microsoft.com/office/drawing/2014/main" id="{1826A8D6-B70B-AB31-B5D3-6D609066D4B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32524" y="71413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6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1F923A-CB9B-3108-B912-7F62CF7AB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DF9C8-AC3C-65E7-5033-85228F302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s-ES" noProof="0" dirty="0"/>
              <a:t>Acerca de la encuesta nacional de usuarios</a:t>
            </a:r>
            <a:endParaRPr lang="nb-NO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075F02-5B5A-CE7D-704F-FA59A83026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5967388" cy="2344165"/>
          </a:xfrm>
        </p:spPr>
        <p:txBody>
          <a:bodyPr>
            <a:normAutofit/>
          </a:bodyPr>
          <a:lstStyle/>
          <a:p>
            <a:r>
              <a:rPr lang="es-ES" sz="2000" dirty="0"/>
              <a:t>La encuesta es anónima y voluntaria.</a:t>
            </a:r>
          </a:p>
          <a:p>
            <a:r>
              <a:rPr lang="es-ES" sz="2000" dirty="0"/>
              <a:t>Completar la encuesta lleva aproximadamente entre 20 y 40 minutos.</a:t>
            </a:r>
          </a:p>
          <a:p>
            <a:r>
              <a:rPr lang="es-ES" sz="2000" dirty="0"/>
              <a:t>Disponible en muchos idiomas con texto y audio.</a:t>
            </a:r>
          </a:p>
        </p:txBody>
      </p:sp>
      <p:pic>
        <p:nvPicPr>
          <p:cNvPr id="8" name="Bilde 7" descr="Arbeider ved hjelp av nettbrett">
            <a:extLst>
              <a:ext uri="{FF2B5EF4-FFF2-40B4-BE49-F238E27FC236}">
                <a16:creationId xmlns:a16="http://schemas.microsoft.com/office/drawing/2014/main" id="{87EE6876-8BEC-7613-1057-ACFC5EF456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858374" y="2084400"/>
            <a:ext cx="4961100" cy="3309155"/>
          </a:xfrm>
          <a:prstGeom prst="rect">
            <a:avLst/>
          </a:prstGeom>
          <a:noFill/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22BC875F-7EAA-B681-AAC3-A36D6DB4219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249" y="5828400"/>
            <a:ext cx="1737351" cy="689636"/>
          </a:xfrm>
          <a:prstGeom prst="rect">
            <a:avLst/>
          </a:prstGeom>
        </p:spPr>
      </p:pic>
      <p:pic>
        <p:nvPicPr>
          <p:cNvPr id="5" name="ES04">
            <a:hlinkClick r:id="" action="ppaction://media"/>
            <a:extLst>
              <a:ext uri="{FF2B5EF4-FFF2-40B4-BE49-F238E27FC236}">
                <a16:creationId xmlns:a16="http://schemas.microsoft.com/office/drawing/2014/main" id="{4646E63E-A94B-5553-A0F1-84FD6839B0D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213815" y="83675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39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570A5-0141-4E98-943D-BA4AF4247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999" y="2084400"/>
            <a:ext cx="6801107" cy="399128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s-ES" sz="2000" dirty="0"/>
              <a:t>Debes responder a todas las preguntas, pero puedes elegir «no lo sé» o «prefiero no contestar».</a:t>
            </a:r>
          </a:p>
          <a:p>
            <a:pPr>
              <a:lnSpc>
                <a:spcPct val="120000"/>
              </a:lnSpc>
            </a:pPr>
            <a:r>
              <a:rPr lang="es-ES" sz="2000" dirty="0"/>
              <a:t>La encuesta debe completarse de una sola vez.</a:t>
            </a:r>
          </a:p>
          <a:p>
            <a:pPr>
              <a:lnSpc>
                <a:spcPct val="120000"/>
              </a:lnSpc>
            </a:pPr>
            <a:r>
              <a:rPr lang="es-ES" sz="2000" dirty="0"/>
              <a:t>Haz clic en «Siguiente» para pasar a la siguiente pregunta.</a:t>
            </a:r>
          </a:p>
          <a:p>
            <a:pPr>
              <a:lnSpc>
                <a:spcPct val="120000"/>
              </a:lnSpc>
            </a:pPr>
            <a:r>
              <a:rPr lang="es-ES" sz="2000" dirty="0"/>
              <a:t>Puedes probar primero la versión de demostración para familiarizarte con la encuesta.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B5E73653-C780-9E1B-406C-F26F680BF1EB}"/>
              </a:ext>
            </a:extLst>
          </p:cNvPr>
          <p:cNvSpPr txBox="1"/>
          <p:nvPr/>
        </p:nvSpPr>
        <p:spPr>
          <a:xfrm>
            <a:off x="792000" y="645459"/>
            <a:ext cx="64245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/>
              <a:t>Información antes de responder a la encuesta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C906E0A6-A7BD-98BB-14FE-FECEC0EC4A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4080" y="5911872"/>
            <a:ext cx="1615440" cy="641244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88EDFF25-3E81-8EE4-3395-A5EB98684C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8451" y="2091070"/>
            <a:ext cx="4010588" cy="2675859"/>
          </a:xfrm>
          <a:prstGeom prst="rect">
            <a:avLst/>
          </a:prstGeom>
        </p:spPr>
      </p:pic>
      <p:pic>
        <p:nvPicPr>
          <p:cNvPr id="5" name="ES05">
            <a:hlinkClick r:id="" action="ppaction://media"/>
            <a:extLst>
              <a:ext uri="{FF2B5EF4-FFF2-40B4-BE49-F238E27FC236}">
                <a16:creationId xmlns:a16="http://schemas.microsoft.com/office/drawing/2014/main" id="{F35E9A5A-CDE2-234B-EFD0-629FD7B32EA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915400" y="645459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7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2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ssholder for bilde 5">
            <a:extLst>
              <a:ext uri="{FF2B5EF4-FFF2-40B4-BE49-F238E27FC236}">
                <a16:creationId xmlns:a16="http://schemas.microsoft.com/office/drawing/2014/main" id="{1B7E49D5-8271-4687-943D-DAB79F4BEC4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35" b="10935"/>
          <a:stretch/>
        </p:blipFill>
        <p:spPr>
          <a:xfrm>
            <a:off x="32" y="0"/>
            <a:ext cx="12191936" cy="6858000"/>
          </a:xfrm>
          <a:noFill/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FF41E49-8061-469F-B443-EA9CE934A9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9492" y="0"/>
            <a:ext cx="4354036" cy="4132578"/>
          </a:xfrm>
        </p:spPr>
        <p:txBody>
          <a:bodyPr wrap="square" anchor="ctr">
            <a:normAutofit/>
          </a:bodyPr>
          <a:lstStyle/>
          <a:p>
            <a:br>
              <a:rPr lang="nb-NO" sz="2800" dirty="0"/>
            </a:br>
            <a:r>
              <a:rPr lang="es-ES" sz="2800" dirty="0"/>
              <a:t>¿Cómo </a:t>
            </a:r>
            <a:br>
              <a:rPr lang="es-ES" sz="2800" dirty="0"/>
            </a:br>
            <a:r>
              <a:rPr lang="es-ES" sz="2800" dirty="0"/>
              <a:t>responder a la encuesta? </a:t>
            </a:r>
            <a:br>
              <a:rPr lang="nb-NO" sz="2800" dirty="0"/>
            </a:br>
            <a:br>
              <a:rPr lang="nb-NO" sz="2800" dirty="0"/>
            </a:br>
            <a:r>
              <a:rPr lang="nb-NO" sz="2800" dirty="0"/>
              <a:t>Pasos 1-4</a:t>
            </a:r>
            <a:br>
              <a:rPr lang="nb-NO" dirty="0"/>
            </a:br>
            <a:br>
              <a:rPr lang="nb-NO" dirty="0"/>
            </a:br>
            <a:endParaRPr lang="en-GB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F0CCAAF-92C4-251D-79A9-16C564E1E3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4335" y="6033605"/>
            <a:ext cx="2076841" cy="824395"/>
          </a:xfrm>
          <a:prstGeom prst="rect">
            <a:avLst/>
          </a:prstGeom>
        </p:spPr>
      </p:pic>
      <p:sp>
        <p:nvSpPr>
          <p:cNvPr id="35" name="Text Placeholder 3">
            <a:extLst>
              <a:ext uri="{FF2B5EF4-FFF2-40B4-BE49-F238E27FC236}">
                <a16:creationId xmlns:a16="http://schemas.microsoft.com/office/drawing/2014/main" id="{07F2C54C-7552-25B7-3F8F-C69D1DA20CA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291176" y="6205677"/>
            <a:ext cx="1098000" cy="480250"/>
          </a:xfrm>
          <a:ln>
            <a:solidFill>
              <a:srgbClr val="50A450"/>
            </a:solidFill>
          </a:ln>
        </p:spPr>
        <p:txBody>
          <a:bodyPr/>
          <a:lstStyle/>
          <a:p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2" name="ES06">
            <a:hlinkClick r:id="" action="ppaction://media"/>
            <a:extLst>
              <a:ext uri="{FF2B5EF4-FFF2-40B4-BE49-F238E27FC236}">
                <a16:creationId xmlns:a16="http://schemas.microsoft.com/office/drawing/2014/main" id="{688D316A-FC20-7639-A908-05EC2312EE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884776" y="495545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786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10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0BA9C-37AC-CFA4-2163-1E87D3DBE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EB99E-9141-5D86-EE89-6B292F3E2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/>
              <a:t>Paso 1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811FED-9E49-056E-F37C-49136F909A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981886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" sz="2800" dirty="0"/>
              <a:t>Acceder a la encuesta</a:t>
            </a:r>
          </a:p>
          <a:p>
            <a:pPr marL="0" indent="0">
              <a:buNone/>
            </a:pPr>
            <a:endParaRPr lang="nb-NO" sz="2000" dirty="0"/>
          </a:p>
          <a:p>
            <a:r>
              <a:rPr lang="es-ES" sz="2000" dirty="0"/>
              <a:t>Necesitas un enlace de invitación o un código QR (código digital).</a:t>
            </a:r>
          </a:p>
          <a:p>
            <a:r>
              <a:rPr lang="es-ES" sz="2000" dirty="0"/>
              <a:t>Recibirás un enlace de invitación o un código QR del municipio.</a:t>
            </a:r>
          </a:p>
          <a:p>
            <a:endParaRPr lang="nb-NO" sz="2000" dirty="0"/>
          </a:p>
          <a:p>
            <a:pPr marL="0" indent="0">
              <a:buNone/>
            </a:pPr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AAEAA95-953D-0FE5-79FB-8B6F86C35F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3793" y="5828400"/>
            <a:ext cx="1737351" cy="689636"/>
          </a:xfrm>
          <a:prstGeom prst="rect">
            <a:avLst/>
          </a:prstGeom>
        </p:spPr>
      </p:pic>
      <p:pic>
        <p:nvPicPr>
          <p:cNvPr id="5" name="ES07">
            <a:hlinkClick r:id="" action="ppaction://media"/>
            <a:extLst>
              <a:ext uri="{FF2B5EF4-FFF2-40B4-BE49-F238E27FC236}">
                <a16:creationId xmlns:a16="http://schemas.microsoft.com/office/drawing/2014/main" id="{4F5293C0-7780-0501-870D-D3DB73DFE3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172468" y="56761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727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D0878D-550F-4272-4A59-1C9368B5C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F627DB-318A-AF90-B7A8-90798455D3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/>
              <a:t>Paso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A7E31B-DE50-7FF7-36F1-144D5270A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9201086" cy="3744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Iniciar</a:t>
            </a:r>
            <a:r>
              <a:rPr lang="nb-NO" sz="2800" dirty="0"/>
              <a:t> la </a:t>
            </a:r>
            <a:r>
              <a:rPr lang="nb-NO" sz="2800" dirty="0" err="1"/>
              <a:t>encuesta</a:t>
            </a:r>
            <a:endParaRPr lang="nb-NO" sz="2800" dirty="0"/>
          </a:p>
          <a:p>
            <a:endParaRPr lang="nb-NO" sz="2000" dirty="0"/>
          </a:p>
          <a:p>
            <a:r>
              <a:rPr lang="nb-NO" sz="2000" dirty="0" err="1"/>
              <a:t>Utilice</a:t>
            </a:r>
            <a:r>
              <a:rPr lang="nb-NO" sz="2000" dirty="0"/>
              <a:t> el </a:t>
            </a:r>
            <a:r>
              <a:rPr lang="nb-NO" sz="2000" dirty="0" err="1"/>
              <a:t>enlace</a:t>
            </a:r>
            <a:r>
              <a:rPr lang="nb-NO" sz="2000" dirty="0"/>
              <a:t> de </a:t>
            </a:r>
            <a:r>
              <a:rPr lang="nb-NO" sz="2000" dirty="0" err="1"/>
              <a:t>invitación</a:t>
            </a:r>
            <a:r>
              <a:rPr lang="nb-NO" sz="2000" dirty="0"/>
              <a:t> o el </a:t>
            </a:r>
            <a:r>
              <a:rPr lang="nb-NO" sz="2000" dirty="0" err="1"/>
              <a:t>código</a:t>
            </a:r>
            <a:r>
              <a:rPr lang="nb-NO" sz="2000" dirty="0"/>
              <a:t> QR </a:t>
            </a:r>
            <a:r>
              <a:rPr lang="nb-NO" sz="2000" dirty="0" err="1"/>
              <a:t>que</a:t>
            </a:r>
            <a:r>
              <a:rPr lang="nb-NO" sz="2000" dirty="0"/>
              <a:t> ha </a:t>
            </a:r>
            <a:r>
              <a:rPr lang="nb-NO" sz="2000" dirty="0" err="1"/>
              <a:t>recibido</a:t>
            </a:r>
            <a:r>
              <a:rPr lang="nb-NO" sz="2000" dirty="0"/>
              <a:t> del </a:t>
            </a:r>
            <a:r>
              <a:rPr lang="nb-NO" sz="2000" dirty="0" err="1"/>
              <a:t>municipio</a:t>
            </a:r>
            <a:endParaRPr lang="nb-NO" sz="2000" dirty="0"/>
          </a:p>
          <a:p>
            <a:r>
              <a:rPr lang="es-ES" sz="2000" dirty="0"/>
              <a:t>Copia el enlace, haz clic o escanea el código QR.</a:t>
            </a:r>
          </a:p>
          <a:p>
            <a:endParaRPr lang="nb-NO" dirty="0"/>
          </a:p>
          <a:p>
            <a:endParaRPr lang="nb-NO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904440D2-A642-5AEF-0A90-084A13320FA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9115" y="5828400"/>
            <a:ext cx="1967826" cy="781123"/>
          </a:xfrm>
          <a:prstGeom prst="rect">
            <a:avLst/>
          </a:prstGeom>
        </p:spPr>
      </p:pic>
      <p:pic>
        <p:nvPicPr>
          <p:cNvPr id="5" name="ES08">
            <a:hlinkClick r:id="" action="ppaction://media"/>
            <a:extLst>
              <a:ext uri="{FF2B5EF4-FFF2-40B4-BE49-F238E27FC236}">
                <a16:creationId xmlns:a16="http://schemas.microsoft.com/office/drawing/2014/main" id="{073A2921-E692-8CCD-3BF6-93DF37C5A1F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082226" y="623200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464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95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65459-9233-DA59-B4E6-5559F190F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46469-CD1B-82DA-5DB1-345D48F9C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/>
              <a:t>Paso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D948B3-7259-510C-5CEB-706301BF1B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2084400"/>
            <a:ext cx="7285200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dirty="0" err="1"/>
              <a:t>Elegir</a:t>
            </a:r>
            <a:r>
              <a:rPr lang="nb-NO" sz="2800" dirty="0"/>
              <a:t> </a:t>
            </a:r>
            <a:r>
              <a:rPr lang="nb-NO" sz="2800" dirty="0" err="1"/>
              <a:t>un</a:t>
            </a:r>
            <a:r>
              <a:rPr lang="nb-NO" sz="2800" dirty="0"/>
              <a:t> idioma</a:t>
            </a:r>
          </a:p>
          <a:p>
            <a:r>
              <a:rPr lang="es-ES" sz="2000" dirty="0"/>
              <a:t>Haz clic en el idioma que desees.</a:t>
            </a:r>
          </a:p>
          <a:p>
            <a:pPr marL="0" indent="0">
              <a:buNone/>
            </a:pPr>
            <a:r>
              <a:rPr lang="es-ES" sz="2000" dirty="0"/>
              <a:t>    Puedes cambiar tu idioma durante la encuesta.</a:t>
            </a:r>
          </a:p>
          <a:p>
            <a:endParaRPr lang="es-ES" sz="2000" dirty="0"/>
          </a:p>
          <a:p>
            <a:pPr marL="0" indent="0">
              <a:buNone/>
            </a:pPr>
            <a:r>
              <a:rPr lang="es-ES" sz="2000" dirty="0"/>
              <a:t>    selecciona «Siguiente»</a:t>
            </a:r>
          </a:p>
          <a:p>
            <a:endParaRPr lang="nb-NO" sz="2000" dirty="0"/>
          </a:p>
          <a:p>
            <a:endParaRPr lang="nb-NO" sz="2000" dirty="0"/>
          </a:p>
          <a:p>
            <a:endParaRPr lang="nb-NO" sz="2000" dirty="0"/>
          </a:p>
          <a:p>
            <a:endParaRPr lang="en-GB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0723DCE-1621-DCCD-F93A-508F9265BF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9661" y="5828400"/>
            <a:ext cx="2016732" cy="800536"/>
          </a:xfrm>
          <a:prstGeom prst="rect">
            <a:avLst/>
          </a:prstGeom>
        </p:spPr>
      </p:pic>
      <p:pic>
        <p:nvPicPr>
          <p:cNvPr id="5" name="ES09">
            <a:hlinkClick r:id="" action="ppaction://media"/>
            <a:extLst>
              <a:ext uri="{FF2B5EF4-FFF2-40B4-BE49-F238E27FC236}">
                <a16:creationId xmlns:a16="http://schemas.microsoft.com/office/drawing/2014/main" id="{AD5DA1E1-747F-E44E-03E2-A8D2D60C8BB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821627" y="719307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4862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1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1EBE5-4C63-8E06-4ABC-7F2B3C4510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F9086-285F-90C2-9223-1D3204490D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2000" y="1029600"/>
            <a:ext cx="10515600" cy="592818"/>
          </a:xfrm>
        </p:spPr>
        <p:txBody>
          <a:bodyPr anchor="t">
            <a:normAutofit/>
          </a:bodyPr>
          <a:lstStyle/>
          <a:p>
            <a:r>
              <a:rPr lang="en-GB" dirty="0"/>
              <a:t>Paso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18D097-1227-01F8-AFBE-85B1091F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2000" y="1877760"/>
            <a:ext cx="7159694" cy="3950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800" noProof="0" dirty="0"/>
              <a:t>Responder a las </a:t>
            </a:r>
            <a:r>
              <a:rPr lang="nb-NO" sz="2800" noProof="0" dirty="0" err="1"/>
              <a:t>preguntas</a:t>
            </a:r>
            <a:endParaRPr lang="nb-NO" sz="2800" noProof="0" dirty="0"/>
          </a:p>
          <a:p>
            <a:endParaRPr lang="en-GB" dirty="0"/>
          </a:p>
          <a:p>
            <a:r>
              <a:rPr lang="nb-NO" sz="2000" noProof="0" dirty="0"/>
              <a:t>Lee la </a:t>
            </a:r>
            <a:r>
              <a:rPr lang="nb-NO" sz="2000" noProof="0" dirty="0" err="1"/>
              <a:t>pregunta</a:t>
            </a:r>
            <a:endParaRPr lang="nb-NO" sz="2000" noProof="0" dirty="0"/>
          </a:p>
          <a:p>
            <a:r>
              <a:rPr lang="nb-NO" sz="2000" dirty="0"/>
              <a:t>Pulsa </a:t>
            </a:r>
            <a:r>
              <a:rPr lang="nb-NO" sz="2000" noProof="0" dirty="0"/>
              <a:t>       para </a:t>
            </a:r>
            <a:r>
              <a:rPr lang="nb-NO" sz="2000" noProof="0" dirty="0" err="1"/>
              <a:t>escuchar</a:t>
            </a:r>
            <a:r>
              <a:rPr lang="nb-NO" sz="2000" noProof="0" dirty="0"/>
              <a:t> las </a:t>
            </a:r>
            <a:r>
              <a:rPr lang="nb-NO" sz="2000" noProof="0" dirty="0" err="1"/>
              <a:t>preguntas</a:t>
            </a:r>
            <a:r>
              <a:rPr lang="nb-NO" sz="2000" noProof="0" dirty="0"/>
              <a:t> y </a:t>
            </a:r>
            <a:r>
              <a:rPr lang="nb-NO" sz="2000" noProof="0" dirty="0" err="1"/>
              <a:t>respuestas</a:t>
            </a:r>
            <a:endParaRPr lang="nb-NO" sz="2000" noProof="0" dirty="0"/>
          </a:p>
          <a:p>
            <a:r>
              <a:rPr lang="nb-NO" sz="2000" noProof="0" dirty="0"/>
              <a:t>Introduce tu </a:t>
            </a:r>
            <a:r>
              <a:rPr lang="nb-NO" sz="2000" noProof="0" dirty="0" err="1"/>
              <a:t>respuesta</a:t>
            </a:r>
            <a:endParaRPr lang="nb-NO" sz="2000" noProof="0" dirty="0"/>
          </a:p>
          <a:p>
            <a:r>
              <a:rPr lang="nb-NO" sz="2000" noProof="0" dirty="0"/>
              <a:t>A </a:t>
            </a:r>
            <a:r>
              <a:rPr lang="nb-NO" sz="2000" noProof="0" dirty="0" err="1"/>
              <a:t>continuación</a:t>
            </a:r>
            <a:r>
              <a:rPr lang="nb-NO" sz="2000" noProof="0"/>
              <a:t> pulsa </a:t>
            </a:r>
            <a:r>
              <a:rPr lang="nb-NO" sz="2000" noProof="0" dirty="0"/>
              <a:t>«</a:t>
            </a:r>
            <a:r>
              <a:rPr lang="nb-NO" sz="2000" noProof="0" dirty="0" err="1"/>
              <a:t>Siguiente</a:t>
            </a:r>
            <a:r>
              <a:rPr lang="nb-NO" sz="2000" noProof="0" dirty="0"/>
              <a:t>»</a:t>
            </a:r>
          </a:p>
          <a:p>
            <a:endParaRPr lang="en-GB" dirty="0"/>
          </a:p>
        </p:txBody>
      </p:sp>
      <p:pic>
        <p:nvPicPr>
          <p:cNvPr id="4" name="Graphic 1" descr="Sound Medium with solid fill">
            <a:extLst>
              <a:ext uri="{FF2B5EF4-FFF2-40B4-BE49-F238E27FC236}">
                <a16:creationId xmlns:a16="http://schemas.microsoft.com/office/drawing/2014/main" id="{4989C075-A52A-5057-259A-FDDBA66D48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842657" y="3853080"/>
            <a:ext cx="429400" cy="429400"/>
          </a:xfrm>
          <a:prstGeom prst="rect">
            <a:avLst/>
          </a:prstGeom>
        </p:spPr>
      </p:pic>
      <p:pic>
        <p:nvPicPr>
          <p:cNvPr id="5" name="Picture 16">
            <a:extLst>
              <a:ext uri="{FF2B5EF4-FFF2-40B4-BE49-F238E27FC236}">
                <a16:creationId xmlns:a16="http://schemas.microsoft.com/office/drawing/2014/main" id="{1F396C6F-2CFD-DB50-B4B6-3475538D93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710872" y="1877760"/>
            <a:ext cx="2334420" cy="42059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8001D2E8-09A5-4DD9-D04D-60A0F4BBDF5C}"/>
              </a:ext>
            </a:extLst>
          </p:cNvPr>
          <p:cNvSpPr/>
          <p:nvPr/>
        </p:nvSpPr>
        <p:spPr>
          <a:xfrm>
            <a:off x="8710872" y="3344409"/>
            <a:ext cx="1479177" cy="4034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7" name="Ellipse 6">
            <a:extLst>
              <a:ext uri="{FF2B5EF4-FFF2-40B4-BE49-F238E27FC236}">
                <a16:creationId xmlns:a16="http://schemas.microsoft.com/office/drawing/2014/main" id="{B1CF1E52-44CF-A9DF-4847-5EC457CE62E2}"/>
              </a:ext>
            </a:extLst>
          </p:cNvPr>
          <p:cNvSpPr/>
          <p:nvPr/>
        </p:nvSpPr>
        <p:spPr>
          <a:xfrm>
            <a:off x="9682656" y="5413535"/>
            <a:ext cx="1479177" cy="592818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>
                <a:solidFill>
                  <a:srgbClr val="FF0000"/>
                </a:solidFill>
              </a:ln>
            </a:endParaRP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8E7124A-805E-2AB8-863C-F32DCCA229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6915" y="5828400"/>
            <a:ext cx="1689558" cy="670665"/>
          </a:xfrm>
          <a:prstGeom prst="rect">
            <a:avLst/>
          </a:prstGeom>
        </p:spPr>
      </p:pic>
      <p:pic>
        <p:nvPicPr>
          <p:cNvPr id="9" name="ES10">
            <a:hlinkClick r:id="" action="ppaction://media"/>
            <a:extLst>
              <a:ext uri="{FF2B5EF4-FFF2-40B4-BE49-F238E27FC236}">
                <a16:creationId xmlns:a16="http://schemas.microsoft.com/office/drawing/2014/main" id="{F248F638-3F4E-8955-7BD6-0A5D48D2F5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69856" y="367858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653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4736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3" grpId="0" uiExpand="1" build="p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lassholder for bilde 7">
            <a:extLst>
              <a:ext uri="{FF2B5EF4-FFF2-40B4-BE49-F238E27FC236}">
                <a16:creationId xmlns:a16="http://schemas.microsoft.com/office/drawing/2014/main" id="{521813F1-DD59-2A12-E9F3-31249D4899C3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670" b="10670"/>
          <a:stretch/>
        </p:blipFill>
        <p:spPr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</p:spPr>
      </p:pic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2D64DC0-42FA-2FA2-CEA1-935847B6C5C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766C39DE-61A8-DDED-F51A-8633A2EC68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Gracias</a:t>
            </a:r>
            <a:r>
              <a:rPr lang="nb-NO" dirty="0"/>
              <a:t> por </a:t>
            </a:r>
            <a:r>
              <a:rPr lang="nb-NO" dirty="0" err="1"/>
              <a:t>participar</a:t>
            </a:r>
            <a:r>
              <a:rPr lang="nb-NO" dirty="0"/>
              <a:t>.</a:t>
            </a:r>
          </a:p>
        </p:txBody>
      </p:sp>
      <p:pic>
        <p:nvPicPr>
          <p:cNvPr id="2" name="ES11">
            <a:hlinkClick r:id="" action="ppaction://media"/>
            <a:extLst>
              <a:ext uri="{FF2B5EF4-FFF2-40B4-BE49-F238E27FC236}">
                <a16:creationId xmlns:a16="http://schemas.microsoft.com/office/drawing/2014/main" id="{DDAE6C40-E603-2A7B-A544-2FD9B1B08C65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66389" y="690211"/>
            <a:ext cx="8128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9483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4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Custom 1">
      <a:dk1>
        <a:srgbClr val="000000"/>
      </a:dk1>
      <a:lt1>
        <a:srgbClr val="FFFFFF"/>
      </a:lt1>
      <a:dk2>
        <a:srgbClr val="4DA24D"/>
      </a:dk2>
      <a:lt2>
        <a:srgbClr val="EEECE1"/>
      </a:lt2>
      <a:accent1>
        <a:srgbClr val="15C2E9"/>
      </a:accent1>
      <a:accent2>
        <a:srgbClr val="1D70B7"/>
      </a:accent2>
      <a:accent3>
        <a:srgbClr val="FAD268"/>
      </a:accent3>
      <a:accent4>
        <a:srgbClr val="4DA24D"/>
      </a:accent4>
      <a:accent5>
        <a:srgbClr val="F1553F"/>
      </a:accent5>
      <a:accent6>
        <a:srgbClr val="A0E6F6"/>
      </a:accent6>
      <a:hlink>
        <a:srgbClr val="50A450"/>
      </a:hlink>
      <a:folHlink>
        <a:srgbClr val="418541"/>
      </a:folHlink>
    </a:clrScheme>
    <a:fontScheme name="IMDi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MDi_PPT.potx" id="{4D6F2C77-893A-4C72-A7C7-87222070B0B4}" vid="{785FAAED-BEF2-4541-B246-260378F79D1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k5c859c16646455f964b4972598052bc xmlns="b89c86dd-b2b1-4a15-b52c-69f6cff0dbb5">
      <Terms xmlns="http://schemas.microsoft.com/office/infopath/2007/PartnerControls">
        <TermInfo xmlns="http://schemas.microsoft.com/office/infopath/2007/PartnerControls">
          <TermName xmlns="http://schemas.microsoft.com/office/infopath/2007/PartnerControls">Kvalifisering</TermName>
          <TermId xmlns="http://schemas.microsoft.com/office/infopath/2007/PartnerControls">b7e6109a-ab01-429e-bc62-92ba7ecff685</TermId>
        </TermInfo>
      </Terms>
    </k5c859c16646455f964b4972598052bc>
    <TaxCatchAll xmlns="b89c86dd-b2b1-4a15-b52c-69f6cff0dbb5">
      <Value>1</Value>
    </TaxCatchAll>
    <cfa1b03326bb4579bc4688365bca5b1a xmlns="b89c86dd-b2b1-4a15-b52c-69f6cff0dbb5">
      <Terms xmlns="http://schemas.microsoft.com/office/infopath/2007/PartnerControls"/>
    </cfa1b03326bb4579bc4688365bca5b1a>
    <SharedWithUsers xmlns="b89c86dd-b2b1-4a15-b52c-69f6cff0dbb5">
      <UserInfo>
        <DisplayName>Rune Jens Svendsen</DisplayName>
        <AccountId>62</AccountId>
        <AccountType/>
      </UserInfo>
      <UserInfo>
        <DisplayName>Tale Grøtte</DisplayName>
        <AccountId>37</AccountId>
        <AccountType/>
      </UserInfo>
    </SharedWithUsers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ADF38324C78614F84CFCA4A864A824D" ma:contentTypeVersion="17" ma:contentTypeDescription="Opprett et nytt dokument." ma:contentTypeScope="" ma:versionID="28c712efb7547f2949e6dea6a47a1ad4">
  <xsd:schema xmlns:xsd="http://www.w3.org/2001/XMLSchema" xmlns:xs="http://www.w3.org/2001/XMLSchema" xmlns:p="http://schemas.microsoft.com/office/2006/metadata/properties" xmlns:ns2="b89c86dd-b2b1-4a15-b52c-69f6cff0dbb5" xmlns:ns3="4f4a6522-649c-421e-867b-e1060f0c739b" targetNamespace="http://schemas.microsoft.com/office/2006/metadata/properties" ma:root="true" ma:fieldsID="ea98f6cff243dc793d4af4006977bfe7" ns2:_="" ns3:_="">
    <xsd:import namespace="b89c86dd-b2b1-4a15-b52c-69f6cff0dbb5"/>
    <xsd:import namespace="4f4a6522-649c-421e-867b-e1060f0c739b"/>
    <xsd:element name="properties">
      <xsd:complexType>
        <xsd:sequence>
          <xsd:element name="documentManagement">
            <xsd:complexType>
              <xsd:all>
                <xsd:element ref="ns2:k5c859c16646455f964b4972598052bc" minOccurs="0"/>
                <xsd:element ref="ns2:TaxCatchAll" minOccurs="0"/>
                <xsd:element ref="ns2:cfa1b03326bb4579bc4688365bca5b1a" minOccurs="0"/>
                <xsd:element ref="ns3:MediaServiceMetadata" minOccurs="0"/>
                <xsd:element ref="ns3:MediaServiceFastMetadata" minOccurs="0"/>
                <xsd:element ref="ns2:SharedWithUsers" minOccurs="0"/>
                <xsd:element ref="ns2:SharedWithDetails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9c86dd-b2b1-4a15-b52c-69f6cff0dbb5" elementFormDefault="qualified">
    <xsd:import namespace="http://schemas.microsoft.com/office/2006/documentManagement/types"/>
    <xsd:import namespace="http://schemas.microsoft.com/office/infopath/2007/PartnerControls"/>
    <xsd:element name="k5c859c16646455f964b4972598052bc" ma:index="8" nillable="true" ma:taxonomy="true" ma:internalName="k5c859c16646455f964b4972598052bc" ma:taxonomyFieldName="Imdi_Hovedtema" ma:displayName="Hovedtema" ma:default="1;#Kvalifisering|b7e6109a-ab01-429e-bc62-92ba7ecff685" ma:fieldId="{45c859c1-6646-455f-964b-4972598052bc}" ma:sspId="ecaa4f8c-f6fd-428c-ac8d-6534732d151d" ma:termSetId="c082be91-6f98-45f6-9e06-68a504b1841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e59c906-e97e-4f05-a17d-b21b7c0762fd}" ma:internalName="TaxCatchAll" ma:showField="CatchAllData" ma:web="b89c86dd-b2b1-4a15-b52c-69f6cff0db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fa1b03326bb4579bc4688365bca5b1a" ma:index="11" ma:taxonomy="true" ma:internalName="cfa1b03326bb4579bc4688365bca5b1a" ma:taxonomyFieldName="Imdi_Dokumenttype" ma:displayName="Dokumenttype" ma:default="" ma:fieldId="{cfa1b033-26bb-4579-bc46-88365bca5b1a}" ma:sspId="ecaa4f8c-f6fd-428c-ac8d-6534732d151d" ma:termSetId="7c17226c-02ff-441e-b4ff-b9697f01242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aredWithUsers" ma:index="15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4a6522-649c-421e-867b-e1060f0c739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2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7D53999-36AB-4A1F-ACD1-C3F062EB434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93F09D-1E1C-47EC-A6D9-BA6886D6780D}">
  <ds:schemaRefs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dcmitype/"/>
    <ds:schemaRef ds:uri="http://purl.org/dc/terms/"/>
    <ds:schemaRef ds:uri="http://purl.org/dc/elements/1.1/"/>
    <ds:schemaRef ds:uri="http://www.w3.org/XML/1998/namespace"/>
    <ds:schemaRef ds:uri="http://schemas.openxmlformats.org/package/2006/metadata/core-properties"/>
    <ds:schemaRef ds:uri="4a59805d-339a-4d36-9600-46a41f3f8472"/>
  </ds:schemaRefs>
</ds:datastoreItem>
</file>

<file path=customXml/itemProps3.xml><?xml version="1.0" encoding="utf-8"?>
<ds:datastoreItem xmlns:ds="http://schemas.openxmlformats.org/officeDocument/2006/customXml" ds:itemID="{CFC42516-1D10-4EAB-A94D-31B13EF1FFFA}"/>
</file>

<file path=docProps/app.xml><?xml version="1.0" encoding="utf-8"?>
<Properties xmlns="http://schemas.openxmlformats.org/officeDocument/2006/extended-properties" xmlns:vt="http://schemas.openxmlformats.org/officeDocument/2006/docPropsVTypes">
  <Template>IMDi_PPT</Template>
  <TotalTime>5482</TotalTime>
  <Words>326</Words>
  <Application>Microsoft Macintosh PowerPoint</Application>
  <PresentationFormat>Widescreen</PresentationFormat>
  <Paragraphs>49</Paragraphs>
  <Slides>11</Slides>
  <Notes>0</Notes>
  <HiddenSlides>0</HiddenSlides>
  <MMClips>11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11</vt:i4>
      </vt:variant>
    </vt:vector>
  </HeadingPairs>
  <TitlesOfParts>
    <vt:vector size="15" baseType="lpstr">
      <vt:lpstr>Arial</vt:lpstr>
      <vt:lpstr>Calibri</vt:lpstr>
      <vt:lpstr>Tahoma</vt:lpstr>
      <vt:lpstr>Office-tema</vt:lpstr>
      <vt:lpstr>  Encuesta nacional a usuarios participantes en programas de formación en lengua noruega, estudios sociales y cursos introductorios.  </vt:lpstr>
      <vt:lpstr>Temas de la encuesta</vt:lpstr>
      <vt:lpstr>¿Por qué deberías participar?</vt:lpstr>
      <vt:lpstr>Acerca de la encuesta nacional de usuarios</vt:lpstr>
      <vt:lpstr>PowerPoint-presentasjon</vt:lpstr>
      <vt:lpstr> ¿Cómo  responder a la encuesta?   Pasos 1-4  </vt:lpstr>
      <vt:lpstr>Paso 1</vt:lpstr>
      <vt:lpstr>Paso 2</vt:lpstr>
      <vt:lpstr>Paso 3</vt:lpstr>
      <vt:lpstr>Paso 4</vt:lpstr>
      <vt:lpstr>Gracias por participar.</vt:lpstr>
    </vt:vector>
  </TitlesOfParts>
  <Company>IMDI.no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IMDi presentasjon mal (eksempel)</dc:title>
  <dc:creator>Bjørg Kari Paulsen</dc:creator>
  <cp:lastModifiedBy>Amalie Agerup</cp:lastModifiedBy>
  <cp:revision>10</cp:revision>
  <dcterms:created xsi:type="dcterms:W3CDTF">2017-12-04T13:43:15Z</dcterms:created>
  <dcterms:modified xsi:type="dcterms:W3CDTF">2026-08-31T08:26:20Z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0x0101004ADF38324C78614F84CFCA4A864A824D</vt:lpwstr>
  </property>
  <property fmtid="{D5CDD505-2E9C-101B-9397-08002B2CF9AE}" pid="3" name="jd7c2849ee33465d9b3bd5eaecca405f">
    <vt:lpwstr>Uspesifisert|c985f4d8-7280-4e08-bd1d-47a9ffbe0775</vt:lpwstr>
  </property>
  <property fmtid="{D5CDD505-2E9C-101B-9397-08002B2CF9AE}" pid="4" name="Undertema">
    <vt:lpwstr/>
  </property>
  <property fmtid="{D5CDD505-2E9C-101B-9397-08002B2CF9AE}" pid="5" name="Lenkekilde">
    <vt:lpwstr>1;#Uspesifisert|c985f4d8-7280-4e08-bd1d-47a9ffbe0775</vt:lpwstr>
  </property>
  <property fmtid="{D5CDD505-2E9C-101B-9397-08002B2CF9AE}" pid="6" name="imdi_dokumenttyper">
    <vt:lpwstr>15;#Presentasjon|244541b1-b08b-4458-8a3d-345aa6d801a1</vt:lpwstr>
  </property>
  <property fmtid="{D5CDD505-2E9C-101B-9397-08002B2CF9AE}" pid="7" name="imdi_tema">
    <vt:lpwstr/>
  </property>
  <property fmtid="{D5CDD505-2E9C-101B-9397-08002B2CF9AE}" pid="8" name="SharedWithUsers">
    <vt:lpwstr>62;#Rune Jens Svendsen;#37;#Tale Grøtte</vt:lpwstr>
  </property>
  <property fmtid="{D5CDD505-2E9C-101B-9397-08002B2CF9AE}" pid="9" name="imdi_prosess">
    <vt:lpwstr>Endelig</vt:lpwstr>
  </property>
  <property fmtid="{D5CDD505-2E9C-101B-9397-08002B2CF9AE}" pid="10" name="Dokumentinnhold">
    <vt:lpwstr/>
  </property>
  <property fmtid="{D5CDD505-2E9C-101B-9397-08002B2CF9AE}" pid="11" name="imdi_tema_for_arbeidsrom">
    <vt:lpwstr>310;#Profil og formidling|9b9d3553-34e6-40e8-b083-abc1a696e7d3</vt:lpwstr>
  </property>
  <property fmtid="{D5CDD505-2E9C-101B-9397-08002B2CF9AE}" pid="12" name="_ExtendedDescription">
    <vt:lpwstr/>
  </property>
  <property fmtid="{D5CDD505-2E9C-101B-9397-08002B2CF9AE}" pid="13" name="Arbeidsoppgaver">
    <vt:lpwstr/>
  </property>
  <property fmtid="{D5CDD505-2E9C-101B-9397-08002B2CF9AE}" pid="14" name="Systemer">
    <vt:lpwstr/>
  </property>
</Properties>
</file>