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73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8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addSp modSp">
        <pc:chgData name="Anne Edman" userId="4f4cdd69-1cb0-49a0-b169-a5c187e0e4e0" providerId="ADAL" clId="{C2F51A92-3326-47E3-889C-64A383028E15}" dt="2026-08-05T10:08:35.891" v="14"/>
        <pc:sldMkLst>
          <pc:docMk/>
          <pc:sldMk cId="4127161856" sldId="257"/>
        </pc:sldMkLst>
        <pc:spChg chg="mod">
          <ac:chgData name="Anne Edman" userId="4f4cdd69-1cb0-49a0-b169-a5c187e0e4e0" providerId="ADAL" clId="{C2F51A92-3326-47E3-889C-64A383028E15}" dt="2026-08-05T10:07:31.122" v="13"/>
          <ac:spMkLst>
            <pc:docMk/>
            <pc:sldMk cId="4127161856" sldId="257"/>
            <ac:spMk id="3" creationId="{959FA1A5-B15F-4E6E-8D29-3A3FC372AB48}"/>
          </ac:spMkLst>
        </pc:spChg>
        <pc:spChg chg="mod">
          <ac:chgData name="Anne Edman" userId="4f4cdd69-1cb0-49a0-b169-a5c187e0e4e0" providerId="ADAL" clId="{C2F51A92-3326-47E3-889C-64A383028E15}" dt="2026-08-05T10:08:35.891" v="14"/>
          <ac:spMkLst>
            <pc:docMk/>
            <pc:sldMk cId="4127161856" sldId="257"/>
            <ac:spMk id="4" creationId="{28E4F440-B6F6-4495-B503-BCE0531FA7E2}"/>
          </ac:spMkLst>
        </pc:spChg>
        <pc:picChg chg="add mod">
          <ac:chgData name="Anne Edman" userId="4f4cdd69-1cb0-49a0-b169-a5c187e0e4e0" providerId="ADAL" clId="{C2F51A92-3326-47E3-889C-64A383028E15}" dt="2026-08-05T10:07:04.514" v="12"/>
          <ac:picMkLst>
            <pc:docMk/>
            <pc:sldMk cId="4127161856" sldId="257"/>
            <ac:picMk id="8" creationId="{AD2CD9BD-C9F1-49AE-6A2F-F1FABB690980}"/>
          </ac:picMkLst>
        </pc:pic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ord">
        <pc:chgData name="Anne Edman" userId="4f4cdd69-1cb0-49a0-b169-a5c187e0e4e0" providerId="ADAL" clId="{C2F51A92-3326-47E3-889C-64A383028E15}" dt="2026-08-05T14:07:29.841" v="26"/>
        <pc:sldMkLst>
          <pc:docMk/>
          <pc:sldMk cId="350203082" sldId="259"/>
        </pc:sldMkLst>
      </pc:sldChg>
      <pc:sldChg chg="addSp modSp">
        <pc:chgData name="Anne Edman" userId="4f4cdd69-1cb0-49a0-b169-a5c187e0e4e0" providerId="ADAL" clId="{C2F51A92-3326-47E3-889C-64A383028E15}" dt="2026-08-05T08:56:39.222" v="2"/>
        <pc:sldMkLst>
          <pc:docMk/>
          <pc:sldMk cId="4137156963" sldId="260"/>
        </pc:sldMkLst>
        <pc:picChg chg="add">
          <ac:chgData name="Anne Edman" userId="4f4cdd69-1cb0-49a0-b169-a5c187e0e4e0" providerId="ADAL" clId="{C2F51A92-3326-47E3-889C-64A383028E15}" dt="2026-08-05T08:53:55.129" v="0"/>
          <ac:picMkLst>
            <pc:docMk/>
            <pc:sldMk cId="4137156963" sldId="260"/>
            <ac:picMk id="7" creationId="{C694422E-9A15-142E-5238-6847BB8D1709}"/>
          </ac:picMkLst>
        </pc:picChg>
        <pc:picChg chg="add mod">
          <ac:chgData name="Anne Edman" userId="4f4cdd69-1cb0-49a0-b169-a5c187e0e4e0" providerId="ADAL" clId="{C2F51A92-3326-47E3-889C-64A383028E15}" dt="2026-08-05T08:56:39.222" v="2"/>
          <ac:picMkLst>
            <pc:docMk/>
            <pc:sldMk cId="4137156963" sldId="260"/>
            <ac:picMk id="13" creationId="{D256F745-E8FF-71B3-BD8E-15C5C997C54C}"/>
          </ac:picMkLst>
        </pc:pic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modSp">
        <pc:chgData name="Anne Edman" userId="4f4cdd69-1cb0-49a0-b169-a5c187e0e4e0" providerId="ADAL" clId="{C2F51A92-3326-47E3-889C-64A383028E15}" dt="2026-08-05T09:02:58.933" v="7"/>
        <pc:sldMkLst>
          <pc:docMk/>
          <pc:sldMk cId="4224944052" sldId="280"/>
        </pc:sldMkLst>
        <pc:spChg chg="mod">
          <ac:chgData name="Anne Edman" userId="4f4cdd69-1cb0-49a0-b169-a5c187e0e4e0" providerId="ADAL" clId="{C2F51A92-3326-47E3-889C-64A383028E15}" dt="2026-08-05T09:02:58.933" v="7"/>
          <ac:spMkLst>
            <pc:docMk/>
            <pc:sldMk cId="4224944052" sldId="280"/>
            <ac:spMk id="2" creationId="{0D216CA8-09E2-00BF-CBBA-B3E68C114085}"/>
          </ac:spMkLst>
        </pc:spChg>
        <pc:spChg chg="mod">
          <ac:chgData name="Anne Edman" userId="4f4cdd69-1cb0-49a0-b169-a5c187e0e4e0" providerId="ADAL" clId="{C2F51A92-3326-47E3-889C-64A383028E15}" dt="2026-08-05T09:02:08.655" v="6"/>
          <ac:spMkLst>
            <pc:docMk/>
            <pc:sldMk cId="4224944052" sldId="280"/>
            <ac:spMk id="3" creationId="{E2F292E6-3B47-1EC3-17D3-F0ACE1F38184}"/>
          </ac:spMkLst>
        </pc:spChg>
      </pc:sldChg>
      <pc:sldChg chg="ord setBg">
        <pc:chgData name="Anne Edman" userId="4f4cdd69-1cb0-49a0-b169-a5c187e0e4e0" providerId="ADAL" clId="{C2F51A92-3326-47E3-889C-64A383028E15}" dt="2026-08-05T10:06:37.583" v="11"/>
        <pc:sldMkLst>
          <pc:docMk/>
          <pc:sldMk cId="2289503541" sldId="281"/>
        </pc:sldMkLst>
      </pc:sldChg>
      <pc:sldChg chg="addSp">
        <pc:chgData name="Anne Edman" userId="4f4cdd69-1cb0-49a0-b169-a5c187e0e4e0" providerId="ADAL" clId="{C2F51A92-3326-47E3-889C-64A383028E15}" dt="2026-08-05T11:16:41.912" v="20"/>
        <pc:sldMkLst>
          <pc:docMk/>
          <pc:sldMk cId="2627838820" sldId="282"/>
        </pc:sldMkLst>
        <pc:picChg chg="add">
          <ac:chgData name="Anne Edman" userId="4f4cdd69-1cb0-49a0-b169-a5c187e0e4e0" providerId="ADAL" clId="{C2F51A92-3326-47E3-889C-64A383028E15}" dt="2026-08-05T11:16:41.912" v="20"/>
          <ac:picMkLst>
            <pc:docMk/>
            <pc:sldMk cId="2627838820" sldId="282"/>
            <ac:picMk id="15" creationId="{CAB1A0EA-123F-CD5F-E36B-385BD39776BB}"/>
          </ac:picMkLst>
        </pc:picChg>
      </pc:sldChg>
      <pc:sldChg chg="addSp modSp">
        <pc:chgData name="Anne Edman" userId="4f4cdd69-1cb0-49a0-b169-a5c187e0e4e0" providerId="ADAL" clId="{C2F51A92-3326-47E3-889C-64A383028E15}" dt="2026-08-05T11:12:57.172" v="19"/>
        <pc:sldMkLst>
          <pc:docMk/>
          <pc:sldMk cId="3462321060" sldId="283"/>
        </pc:sldMkLst>
        <pc:picChg chg="add">
          <ac:chgData name="Anne Edman" userId="4f4cdd69-1cb0-49a0-b169-a5c187e0e4e0" providerId="ADAL" clId="{C2F51A92-3326-47E3-889C-64A383028E15}" dt="2026-08-05T10:41:47.923" v="16"/>
          <ac:picMkLst>
            <pc:docMk/>
            <pc:sldMk cId="3462321060" sldId="283"/>
            <ac:picMk id="7" creationId="{8C807428-8E81-DC16-520F-F929170E3298}"/>
          </ac:picMkLst>
        </pc:picChg>
        <pc:picChg chg="add">
          <ac:chgData name="Anne Edman" userId="4f4cdd69-1cb0-49a0-b169-a5c187e0e4e0" providerId="ADAL" clId="{C2F51A92-3326-47E3-889C-64A383028E15}" dt="2026-08-05T10:42:43.249" v="17"/>
          <ac:picMkLst>
            <pc:docMk/>
            <pc:sldMk cId="3462321060" sldId="283"/>
            <ac:picMk id="9" creationId="{D66612B4-20BB-35A6-1E0B-3F0536A04FF7}"/>
          </ac:picMkLst>
        </pc:picChg>
        <pc:picChg chg="add">
          <ac:chgData name="Anne Edman" userId="4f4cdd69-1cb0-49a0-b169-a5c187e0e4e0" providerId="ADAL" clId="{C2F51A92-3326-47E3-889C-64A383028E15}" dt="2026-08-05T11:12:20.395" v="18"/>
          <ac:picMkLst>
            <pc:docMk/>
            <pc:sldMk cId="3462321060" sldId="283"/>
            <ac:picMk id="11" creationId="{32E1D33F-69E7-EBFB-E3D0-42BE6A2988B6}"/>
          </ac:picMkLst>
        </pc:picChg>
        <pc:picChg chg="add mod">
          <ac:chgData name="Anne Edman" userId="4f4cdd69-1cb0-49a0-b169-a5c187e0e4e0" providerId="ADAL" clId="{C2F51A92-3326-47E3-889C-64A383028E15}" dt="2026-08-05T11:12:57.172" v="19"/>
          <ac:picMkLst>
            <pc:docMk/>
            <pc:sldMk cId="3462321060" sldId="283"/>
            <ac:picMk id="12" creationId="{295DD810-98F9-7F6A-DD94-F50C98137748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5T11:38:43.235" v="21"/>
          <ac:picMkLst>
            <pc:docMk/>
            <pc:sldMk cId="3460844019" sldId="285"/>
            <ac:picMk id="6" creationId="{3A8FC32B-D74F-E172-D261-FDB8146CF977}"/>
          </ac:picMkLst>
        </pc:picChg>
        <pc:picChg chg="add mod">
          <ac:chgData name="Anne Edman" userId="4f4cdd69-1cb0-49a0-b169-a5c187e0e4e0" providerId="ADAL" clId="{C2F51A92-3326-47E3-889C-64A383028E15}" dt="2026-08-05T11:40:22.079" v="22"/>
          <ac:picMkLst>
            <pc:docMk/>
            <pc:sldMk cId="3460844019" sldId="285"/>
            <ac:picMk id="7" creationId="{C7C9560C-991C-3C6A-FEEE-81DFB49719F6}"/>
          </ac:picMkLst>
        </pc:picChg>
        <pc:picChg chg="add">
          <ac:chgData name="Anne Edman" userId="4f4cdd69-1cb0-49a0-b169-a5c187e0e4e0" providerId="ADAL" clId="{C2F51A92-3326-47E3-889C-64A383028E15}" dt="2026-08-05T14:00:43.595" v="23"/>
          <ac:picMkLst>
            <pc:docMk/>
            <pc:sldMk cId="3460844019" sldId="285"/>
            <ac:picMk id="11" creationId="{400C2B59-B063-9F18-B4C4-A331ECC81224}"/>
          </ac:picMkLst>
        </pc:picChg>
        <pc:picChg chg="add">
          <ac:chgData name="Anne Edman" userId="4f4cdd69-1cb0-49a0-b169-a5c187e0e4e0" providerId="ADAL" clId="{C2F51A92-3326-47E3-889C-64A383028E15}" dt="2026-08-06T06:45:55.833" v="36"/>
          <ac:picMkLst>
            <pc:docMk/>
            <pc:sldMk cId="3460844019" sldId="285"/>
            <ac:picMk id="13" creationId="{19C98F4F-D47D-A0E1-524C-9D4B1003A8AF}"/>
          </ac:picMkLst>
        </pc:picChg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spChg chg="mod">
          <ac:chgData name="Anne Edman" userId="4f4cdd69-1cb0-49a0-b169-a5c187e0e4e0" providerId="ADAL" clId="{C2F51A92-3326-47E3-889C-64A383028E15}" dt="2026-08-05T14:48:06.489" v="31"/>
          <ac:spMkLst>
            <pc:docMk/>
            <pc:sldMk cId="1342948340" sldId="287"/>
            <ac:spMk id="3" creationId="{EE5BC6C8-318F-FC7E-7D7B-7886B92C5BB0}"/>
          </ac:spMkLst>
        </pc:spChg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  <pc:sldChg chg="ord">
        <pc:chgData name="Anne Edman" userId="4f4cdd69-1cb0-49a0-b169-a5c187e0e4e0" providerId="ADAL" clId="{C2F51A92-3326-47E3-889C-64A383028E15}" dt="2026-08-05T14:06:38.867" v="24"/>
        <pc:sldMkLst>
          <pc:docMk/>
          <pc:sldMk cId="1593255875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01.09.2026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01.09.2026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01.09.2026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7" y="1332552"/>
            <a:ext cx="5583459" cy="2656644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Pambansang</a:t>
            </a:r>
            <a:r>
              <a:rPr lang="nb-NO" dirty="0"/>
              <a:t> survey sa </a:t>
            </a:r>
            <a:r>
              <a:rPr lang="nb-NO" dirty="0" err="1"/>
              <a:t>mga</a:t>
            </a:r>
            <a:r>
              <a:rPr lang="nb-NO" dirty="0"/>
              <a:t> </a:t>
            </a:r>
            <a:r>
              <a:rPr lang="nb-NO" dirty="0" err="1"/>
              <a:t>kalahok</a:t>
            </a:r>
            <a:r>
              <a:rPr lang="nb-NO" dirty="0"/>
              <a:t> sa </a:t>
            </a:r>
            <a:r>
              <a:rPr lang="nb-NO" dirty="0" err="1"/>
              <a:t>pagsasanay</a:t>
            </a:r>
            <a:r>
              <a:rPr lang="nb-NO" dirty="0"/>
              <a:t> sa </a:t>
            </a:r>
            <a:r>
              <a:rPr lang="nb-NO" dirty="0" err="1"/>
              <a:t>wikang</a:t>
            </a:r>
            <a:r>
              <a:rPr lang="nb-NO" dirty="0"/>
              <a:t> Norwegian, </a:t>
            </a:r>
            <a:r>
              <a:rPr lang="nb-NO" dirty="0" err="1"/>
              <a:t>kaalaman</a:t>
            </a:r>
            <a:r>
              <a:rPr lang="nb-NO" dirty="0"/>
              <a:t> sa </a:t>
            </a:r>
            <a:r>
              <a:rPr lang="nb-NO" dirty="0" err="1"/>
              <a:t>lipunan</a:t>
            </a:r>
            <a:r>
              <a:rPr lang="nb-NO" dirty="0"/>
              <a:t>, at </a:t>
            </a:r>
            <a:r>
              <a:rPr lang="nb-NO" dirty="0" err="1"/>
              <a:t>programa</a:t>
            </a:r>
            <a:r>
              <a:rPr lang="nb-NO" dirty="0"/>
              <a:t> pang-</a:t>
            </a:r>
            <a:r>
              <a:rPr lang="nb-NO" dirty="0" err="1"/>
              <a:t>introduksyon</a:t>
            </a:r>
            <a:r>
              <a:rPr lang="nb-NO" dirty="0"/>
              <a:t> 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- </a:t>
            </a:r>
            <a:r>
              <a:rPr lang="nb-NO" sz="2000" dirty="0" err="1">
                <a:solidFill>
                  <a:schemeClr val="tx1"/>
                </a:solidFill>
              </a:rPr>
              <a:t>gabay</a:t>
            </a:r>
            <a:r>
              <a:rPr lang="nb-NO" sz="2000" dirty="0">
                <a:solidFill>
                  <a:schemeClr val="tx1"/>
                </a:solidFill>
              </a:rPr>
              <a:t> sa </a:t>
            </a:r>
            <a:r>
              <a:rPr lang="nb-NO" sz="2000" dirty="0" err="1">
                <a:solidFill>
                  <a:schemeClr val="tx1"/>
                </a:solidFill>
              </a:rPr>
              <a:t>mga</a:t>
            </a:r>
            <a:r>
              <a:rPr lang="nb-NO" sz="2000" dirty="0">
                <a:solidFill>
                  <a:schemeClr val="tx1"/>
                </a:solidFill>
              </a:rPr>
              <a:t> </a:t>
            </a:r>
            <a:r>
              <a:rPr lang="nb-NO" sz="2000" dirty="0" err="1">
                <a:solidFill>
                  <a:schemeClr val="tx1"/>
                </a:solidFill>
              </a:rPr>
              <a:t>kalahok</a:t>
            </a:r>
            <a:endParaRPr lang="nb-NO" sz="2000" dirty="0">
              <a:solidFill>
                <a:schemeClr val="tx1"/>
              </a:solidFill>
            </a:endParaRP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TL01">
            <a:hlinkClick r:id="" action="ppaction://media"/>
            <a:extLst>
              <a:ext uri="{FF2B5EF4-FFF2-40B4-BE49-F238E27FC236}">
                <a16:creationId xmlns:a16="http://schemas.microsoft.com/office/drawing/2014/main" id="{B2C4672F-30AE-72C2-D8A8-4312C16988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14434" y="63151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TEMA sa survey 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 err="1"/>
              <a:t>Sasagutin</a:t>
            </a:r>
            <a:r>
              <a:rPr lang="nb-NO" sz="2400" dirty="0"/>
              <a:t> </a:t>
            </a:r>
            <a:r>
              <a:rPr lang="nb-NO" sz="2400" dirty="0" err="1"/>
              <a:t>nyo</a:t>
            </a:r>
            <a:r>
              <a:rPr lang="nb-NO" sz="2400" dirty="0"/>
              <a:t> ang </a:t>
            </a:r>
            <a:r>
              <a:rPr lang="nb-NO" sz="2400" dirty="0" err="1"/>
              <a:t>mga</a:t>
            </a:r>
            <a:r>
              <a:rPr lang="nb-NO" sz="2400" dirty="0"/>
              <a:t> </a:t>
            </a:r>
            <a:r>
              <a:rPr lang="nb-NO" sz="2400" dirty="0" err="1"/>
              <a:t>tanong</a:t>
            </a:r>
            <a:r>
              <a:rPr lang="nb-NO" sz="2400" dirty="0"/>
              <a:t> </a:t>
            </a:r>
            <a:r>
              <a:rPr lang="nb-NO" sz="2400" dirty="0" err="1"/>
              <a:t>na</a:t>
            </a:r>
            <a:r>
              <a:rPr lang="nb-NO" sz="2400" dirty="0"/>
              <a:t> </a:t>
            </a:r>
            <a:r>
              <a:rPr lang="nb-NO" sz="2400" dirty="0" err="1"/>
              <a:t>may</a:t>
            </a:r>
            <a:r>
              <a:rPr lang="nb-NO" sz="2400" dirty="0"/>
              <a:t> </a:t>
            </a:r>
            <a:r>
              <a:rPr lang="nb-NO" sz="2400" dirty="0" err="1"/>
              <a:t>opinyon</a:t>
            </a:r>
            <a:r>
              <a:rPr lang="nb-NO" sz="2400" dirty="0"/>
              <a:t> </a:t>
            </a:r>
            <a:r>
              <a:rPr lang="nb-NO" sz="2400" dirty="0" err="1"/>
              <a:t>kayo</a:t>
            </a:r>
            <a:r>
              <a:rPr lang="nb-NO" sz="2400" dirty="0"/>
              <a:t> sa 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Norwegian </a:t>
            </a:r>
            <a:r>
              <a:rPr lang="nb-NO" sz="2000" dirty="0" err="1"/>
              <a:t>course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</a:t>
            </a:r>
            <a:r>
              <a:rPr lang="nb-NO" sz="2000" dirty="0" err="1"/>
              <a:t>programa</a:t>
            </a:r>
            <a:r>
              <a:rPr lang="nb-NO" sz="2000" dirty="0"/>
              <a:t> pang-</a:t>
            </a:r>
            <a:r>
              <a:rPr lang="nb-NO" sz="2000" dirty="0" err="1"/>
              <a:t>introdusyon</a:t>
            </a:r>
            <a:r>
              <a:rPr lang="nb-NO" sz="2000" dirty="0"/>
              <a:t> 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 err="1"/>
              <a:t>Mamimili</a:t>
            </a:r>
            <a:r>
              <a:rPr lang="nb-NO" sz="2000" dirty="0"/>
              <a:t> </a:t>
            </a:r>
            <a:r>
              <a:rPr lang="nb-NO" sz="2000" dirty="0" err="1"/>
              <a:t>kayo</a:t>
            </a:r>
            <a:r>
              <a:rPr lang="nb-NO" sz="2000" dirty="0"/>
              <a:t> sa </a:t>
            </a:r>
            <a:r>
              <a:rPr lang="nb-NO" sz="2000" dirty="0" err="1"/>
              <a:t>mga</a:t>
            </a:r>
            <a:r>
              <a:rPr lang="nb-NO" sz="2000" dirty="0"/>
              <a:t> </a:t>
            </a:r>
            <a:r>
              <a:rPr lang="nb-NO" sz="2000" dirty="0" err="1"/>
              <a:t>nakatakdang</a:t>
            </a:r>
            <a:r>
              <a:rPr lang="nb-NO" sz="2000" dirty="0"/>
              <a:t> </a:t>
            </a:r>
            <a:r>
              <a:rPr lang="nb-NO" sz="2000" dirty="0" err="1"/>
              <a:t>mga</a:t>
            </a:r>
            <a:r>
              <a:rPr lang="nb-NO" sz="2000" dirty="0"/>
              <a:t> </a:t>
            </a:r>
            <a:r>
              <a:rPr lang="nb-NO" sz="2000" dirty="0" err="1"/>
              <a:t>sagot</a:t>
            </a:r>
            <a:endParaRPr lang="nb-NO" sz="20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TL02">
            <a:hlinkClick r:id="" action="ppaction://media"/>
            <a:extLst>
              <a:ext uri="{FF2B5EF4-FFF2-40B4-BE49-F238E27FC236}">
                <a16:creationId xmlns:a16="http://schemas.microsoft.com/office/drawing/2014/main" id="{79EB9625-B17B-0B2D-15B1-3E344B48E4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3090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 err="1"/>
              <a:t>Bakit</a:t>
            </a:r>
            <a:r>
              <a:rPr lang="nb-NO" noProof="0" dirty="0"/>
              <a:t> </a:t>
            </a:r>
            <a:r>
              <a:rPr lang="nb-NO" noProof="0" dirty="0" err="1"/>
              <a:t>kayo</a:t>
            </a:r>
            <a:r>
              <a:rPr lang="nb-NO" noProof="0" dirty="0"/>
              <a:t> </a:t>
            </a:r>
            <a:r>
              <a:rPr lang="nb-NO" noProof="0" dirty="0" err="1"/>
              <a:t>sasagot</a:t>
            </a:r>
            <a:r>
              <a:rPr lang="nb-NO" noProof="0" dirty="0"/>
              <a:t>/</a:t>
            </a:r>
            <a:r>
              <a:rPr lang="nb-NO" noProof="0" dirty="0" err="1"/>
              <a:t>sasali</a:t>
            </a:r>
            <a:r>
              <a:rPr lang="nb-NO" noProof="0" dirty="0"/>
              <a:t>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92500" lnSpcReduction="20000"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 dirty="0" err="1"/>
              <a:t>Gusto</a:t>
            </a:r>
            <a:r>
              <a:rPr lang="nb-NO" sz="2000" dirty="0"/>
              <a:t> </a:t>
            </a:r>
            <a:r>
              <a:rPr lang="nb-NO" sz="2000" dirty="0" err="1"/>
              <a:t>namin</a:t>
            </a:r>
            <a:r>
              <a:rPr lang="nb-NO" sz="2000" dirty="0"/>
              <a:t> </a:t>
            </a:r>
            <a:r>
              <a:rPr lang="nb-NO" sz="2000" dirty="0" err="1"/>
              <a:t>malaman</a:t>
            </a:r>
            <a:r>
              <a:rPr lang="nb-NO" sz="2000" dirty="0"/>
              <a:t> ang </a:t>
            </a:r>
            <a:r>
              <a:rPr lang="nb-NO" sz="2000" dirty="0" err="1"/>
              <a:t>inyo</a:t>
            </a:r>
            <a:r>
              <a:rPr lang="nb-NO" sz="2000" dirty="0"/>
              <a:t> </a:t>
            </a:r>
            <a:r>
              <a:rPr lang="nb-NO" sz="2000" dirty="0" err="1"/>
              <a:t>opinyon</a:t>
            </a:r>
            <a:r>
              <a:rPr lang="nb-NO" sz="2000" dirty="0"/>
              <a:t> para maging </a:t>
            </a:r>
            <a:r>
              <a:rPr lang="nb-NO" sz="2000" dirty="0" err="1"/>
              <a:t>masmaganda</a:t>
            </a:r>
            <a:r>
              <a:rPr lang="nb-NO" sz="2000" dirty="0"/>
              <a:t> ang </a:t>
            </a:r>
            <a:r>
              <a:rPr lang="nb-NO" sz="2000" dirty="0" err="1"/>
              <a:t>maibibigay</a:t>
            </a:r>
            <a:r>
              <a:rPr lang="nb-NO" sz="2000" dirty="0"/>
              <a:t> sa </a:t>
            </a:r>
            <a:r>
              <a:rPr lang="nb-NO" sz="2000" dirty="0" err="1"/>
              <a:t>mga</a:t>
            </a:r>
            <a:r>
              <a:rPr lang="nb-NO" sz="2000" dirty="0"/>
              <a:t> </a:t>
            </a:r>
            <a:r>
              <a:rPr lang="nb-NO" sz="2000" dirty="0" err="1"/>
              <a:t>sasali</a:t>
            </a:r>
            <a:r>
              <a:rPr lang="nb-NO" sz="2000" dirty="0"/>
              <a:t> sa </a:t>
            </a:r>
            <a:r>
              <a:rPr lang="nb-NO" sz="2000" dirty="0" err="1"/>
              <a:t>susunod</a:t>
            </a:r>
            <a:endParaRPr lang="nb-NO" sz="2000" dirty="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nb-NO" sz="2000" dirty="0" err="1"/>
              <a:t>Malaman</a:t>
            </a:r>
            <a:r>
              <a:rPr lang="nb-NO" sz="2000" dirty="0"/>
              <a:t> ng </a:t>
            </a:r>
            <a:r>
              <a:rPr lang="nb-NO" sz="2000" dirty="0" err="1"/>
              <a:t>munispyo</a:t>
            </a:r>
            <a:r>
              <a:rPr lang="nb-NO" sz="2000" dirty="0"/>
              <a:t> ang </a:t>
            </a:r>
            <a:r>
              <a:rPr lang="nb-NO" sz="2000" dirty="0" err="1"/>
              <a:t>inyong</a:t>
            </a:r>
            <a:r>
              <a:rPr lang="nb-NO" sz="2000" dirty="0"/>
              <a:t> </a:t>
            </a:r>
            <a:r>
              <a:rPr lang="nb-NO" sz="2000" dirty="0" err="1"/>
              <a:t>karanasan</a:t>
            </a:r>
            <a:r>
              <a:rPr lang="nb-NO" sz="2000" dirty="0"/>
              <a:t> 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Ang </a:t>
            </a:r>
            <a:r>
              <a:rPr lang="nb-NO" sz="2000" dirty="0" err="1"/>
              <a:t>munisipyo</a:t>
            </a:r>
            <a:r>
              <a:rPr lang="nb-NO" sz="2000" dirty="0"/>
              <a:t> </a:t>
            </a:r>
            <a:r>
              <a:rPr lang="nb-NO" sz="2000" dirty="0" err="1"/>
              <a:t>ay</a:t>
            </a:r>
            <a:r>
              <a:rPr lang="nb-NO" sz="2000" dirty="0"/>
              <a:t> </a:t>
            </a:r>
            <a:r>
              <a:rPr lang="nb-NO" sz="2000" dirty="0" err="1"/>
              <a:t>makapagbigay</a:t>
            </a:r>
            <a:r>
              <a:rPr lang="nb-NO" sz="2000" dirty="0"/>
              <a:t> ng </a:t>
            </a:r>
            <a:r>
              <a:rPr lang="nb-NO" sz="2000" dirty="0" err="1"/>
              <a:t>masmaganda</a:t>
            </a:r>
            <a:r>
              <a:rPr lang="nb-NO" sz="2000" dirty="0"/>
              <a:t> </a:t>
            </a:r>
            <a:r>
              <a:rPr lang="nb-NO" sz="2000" dirty="0" err="1"/>
              <a:t>na</a:t>
            </a:r>
            <a:r>
              <a:rPr lang="nb-NO" sz="2000" dirty="0"/>
              <a:t> </a:t>
            </a:r>
            <a:r>
              <a:rPr lang="nb-NO" sz="2000" dirty="0" err="1"/>
              <a:t>mga</a:t>
            </a:r>
            <a:r>
              <a:rPr lang="nb-NO" sz="2000" dirty="0"/>
              <a:t> </a:t>
            </a:r>
            <a:r>
              <a:rPr lang="nb-NO" sz="2000" dirty="0" err="1"/>
              <a:t>kurso</a:t>
            </a:r>
            <a:r>
              <a:rPr lang="nb-NO" sz="2000" dirty="0"/>
              <a:t>/</a:t>
            </a:r>
            <a:r>
              <a:rPr lang="nb-NO" sz="2000" dirty="0" err="1"/>
              <a:t>programa</a:t>
            </a:r>
            <a:r>
              <a:rPr lang="nb-NO" sz="2000" dirty="0"/>
              <a:t> 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TL03">
            <a:hlinkClick r:id="" action="ppaction://media"/>
            <a:extLst>
              <a:ext uri="{FF2B5EF4-FFF2-40B4-BE49-F238E27FC236}">
                <a16:creationId xmlns:a16="http://schemas.microsoft.com/office/drawing/2014/main" id="{3435F918-354C-1504-C1D1-3339ADF82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7901" y="8386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Tungkol sa </a:t>
            </a:r>
            <a:r>
              <a:rPr lang="nb-NO" noProof="0" dirty="0" err="1"/>
              <a:t>Pambansang</a:t>
            </a:r>
            <a:r>
              <a:rPr lang="nb-NO" noProof="0" dirty="0"/>
              <a:t> survey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 lnSpcReduction="10000"/>
          </a:bodyPr>
          <a:lstStyle/>
          <a:p>
            <a:r>
              <a:rPr lang="nb-NO" sz="2000" dirty="0" err="1"/>
              <a:t>Anonymous</a:t>
            </a:r>
            <a:r>
              <a:rPr lang="nb-NO" sz="2000" dirty="0"/>
              <a:t>/</a:t>
            </a:r>
            <a:r>
              <a:rPr lang="nb-NO" sz="2000" dirty="0" err="1"/>
              <a:t>walang</a:t>
            </a:r>
            <a:r>
              <a:rPr lang="nb-NO" sz="2000" dirty="0"/>
              <a:t> </a:t>
            </a:r>
            <a:r>
              <a:rPr lang="nb-NO" sz="2000" dirty="0" err="1"/>
              <a:t>makakakilala</a:t>
            </a:r>
            <a:r>
              <a:rPr lang="nb-NO" sz="2000" dirty="0"/>
              <a:t> sa </a:t>
            </a:r>
            <a:r>
              <a:rPr lang="nb-NO" sz="2000" dirty="0" err="1"/>
              <a:t>iyo</a:t>
            </a:r>
            <a:r>
              <a:rPr lang="nb-NO" sz="2000" dirty="0"/>
              <a:t> at </a:t>
            </a:r>
            <a:r>
              <a:rPr lang="nb-NO" sz="2000" dirty="0" err="1"/>
              <a:t>boluntaryo</a:t>
            </a:r>
            <a:r>
              <a:rPr lang="nb-NO" sz="2000" dirty="0"/>
              <a:t> </a:t>
            </a:r>
          </a:p>
          <a:p>
            <a:r>
              <a:rPr lang="nb-NO" sz="2000" dirty="0" err="1"/>
              <a:t>Mga</a:t>
            </a:r>
            <a:r>
              <a:rPr lang="nb-NO" sz="2000" dirty="0"/>
              <a:t> 20 - 40 </a:t>
            </a:r>
            <a:r>
              <a:rPr lang="nb-NO" sz="2000" dirty="0" err="1"/>
              <a:t>minutos</a:t>
            </a:r>
            <a:r>
              <a:rPr lang="nb-NO" sz="2000" dirty="0"/>
              <a:t> ang </a:t>
            </a:r>
            <a:r>
              <a:rPr lang="nb-NO" sz="2000" dirty="0" err="1"/>
              <a:t>pagsagot</a:t>
            </a:r>
            <a:r>
              <a:rPr lang="nb-NO" sz="2000" dirty="0"/>
              <a:t> ng survey </a:t>
            </a:r>
          </a:p>
          <a:p>
            <a:r>
              <a:rPr lang="nb-NO" sz="2000" dirty="0" err="1"/>
              <a:t>Available</a:t>
            </a:r>
            <a:r>
              <a:rPr lang="nb-NO" sz="2000" dirty="0"/>
              <a:t> sa </a:t>
            </a:r>
            <a:r>
              <a:rPr lang="nb-NO" sz="2000" dirty="0" err="1"/>
              <a:t>maraming</a:t>
            </a:r>
            <a:r>
              <a:rPr lang="nb-NO" sz="2000" dirty="0"/>
              <a:t> </a:t>
            </a:r>
            <a:r>
              <a:rPr lang="nb-NO" sz="2000" dirty="0" err="1"/>
              <a:t>wika</a:t>
            </a:r>
            <a:r>
              <a:rPr lang="nb-NO" sz="2000" dirty="0"/>
              <a:t> </a:t>
            </a:r>
            <a:r>
              <a:rPr lang="nb-NO" sz="2000" dirty="0" err="1"/>
              <a:t>na</a:t>
            </a:r>
            <a:r>
              <a:rPr lang="nb-NO" sz="2000" dirty="0"/>
              <a:t> </a:t>
            </a:r>
            <a:r>
              <a:rPr lang="nb-NO" sz="2000" dirty="0" err="1"/>
              <a:t>merong</a:t>
            </a:r>
            <a:r>
              <a:rPr lang="nb-NO" sz="2000" dirty="0"/>
              <a:t> </a:t>
            </a:r>
            <a:r>
              <a:rPr lang="nb-NO" sz="2000" dirty="0" err="1"/>
              <a:t>text</a:t>
            </a:r>
            <a:r>
              <a:rPr lang="nb-NO" sz="2000" dirty="0"/>
              <a:t> at </a:t>
            </a:r>
            <a:r>
              <a:rPr lang="nb-NO" sz="2000" dirty="0" err="1"/>
              <a:t>audio</a:t>
            </a:r>
            <a:endParaRPr lang="nb-NO" sz="2000" dirty="0"/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TL04">
            <a:hlinkClick r:id="" action="ppaction://media"/>
            <a:extLst>
              <a:ext uri="{FF2B5EF4-FFF2-40B4-BE49-F238E27FC236}">
                <a16:creationId xmlns:a16="http://schemas.microsoft.com/office/drawing/2014/main" id="{CF839B87-E0FC-78ED-72C6-AB38B4FBE3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Hindi </a:t>
            </a:r>
            <a:r>
              <a:rPr lang="nb-NO" sz="2000" dirty="0" err="1"/>
              <a:t>kayo</a:t>
            </a:r>
            <a:r>
              <a:rPr lang="nb-NO" sz="2000" dirty="0"/>
              <a:t> </a:t>
            </a:r>
            <a:r>
              <a:rPr lang="nb-NO" sz="2000" dirty="0" err="1"/>
              <a:t>kailangan</a:t>
            </a:r>
            <a:r>
              <a:rPr lang="nb-NO" sz="2000" dirty="0"/>
              <a:t> </a:t>
            </a:r>
            <a:r>
              <a:rPr lang="nb-NO" sz="2000" dirty="0" err="1"/>
              <a:t>sumagot</a:t>
            </a:r>
            <a:r>
              <a:rPr lang="nb-NO" sz="2000" dirty="0"/>
              <a:t> sa </a:t>
            </a:r>
            <a:r>
              <a:rPr lang="nb-NO" sz="2000" dirty="0" err="1"/>
              <a:t>lahat</a:t>
            </a:r>
            <a:r>
              <a:rPr lang="nb-NO" sz="2000" dirty="0"/>
              <a:t> ng </a:t>
            </a:r>
            <a:r>
              <a:rPr lang="nb-NO" sz="2000" dirty="0" err="1"/>
              <a:t>tanong</a:t>
            </a:r>
            <a:r>
              <a:rPr lang="nb-NO" sz="2000" dirty="0"/>
              <a:t>, </a:t>
            </a:r>
            <a:r>
              <a:rPr lang="nb-NO" sz="2000" dirty="0" err="1"/>
              <a:t>pwede</a:t>
            </a:r>
            <a:r>
              <a:rPr lang="nb-NO" sz="2000" dirty="0"/>
              <a:t> </a:t>
            </a:r>
            <a:r>
              <a:rPr lang="nb-NO" sz="2000" dirty="0" err="1"/>
              <a:t>piliin</a:t>
            </a:r>
            <a:r>
              <a:rPr lang="nb-NO" sz="2000" dirty="0"/>
              <a:t> "hindi </a:t>
            </a:r>
            <a:r>
              <a:rPr lang="nb-NO" sz="2000" dirty="0" err="1"/>
              <a:t>ko</a:t>
            </a:r>
            <a:r>
              <a:rPr lang="nb-NO" sz="2000" dirty="0"/>
              <a:t> </a:t>
            </a:r>
            <a:r>
              <a:rPr lang="nb-NO" sz="2000" dirty="0" err="1"/>
              <a:t>alam</a:t>
            </a:r>
            <a:r>
              <a:rPr lang="nb-NO" sz="2000" dirty="0"/>
              <a:t>" o "</a:t>
            </a:r>
            <a:r>
              <a:rPr lang="nb-NO" sz="2000" dirty="0" err="1"/>
              <a:t>ayaw</a:t>
            </a:r>
            <a:r>
              <a:rPr lang="nb-NO" sz="2000" dirty="0"/>
              <a:t> kong </a:t>
            </a:r>
            <a:r>
              <a:rPr lang="nb-NO" sz="2000" dirty="0" err="1"/>
              <a:t>sagutin</a:t>
            </a:r>
            <a:r>
              <a:rPr lang="nb-NO" sz="2000" dirty="0"/>
              <a:t>" 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Ang survey </a:t>
            </a:r>
            <a:r>
              <a:rPr lang="nb-NO" sz="2000" dirty="0" err="1"/>
              <a:t>kailangan</a:t>
            </a:r>
            <a:r>
              <a:rPr lang="nb-NO" sz="2000" dirty="0"/>
              <a:t> </a:t>
            </a:r>
            <a:r>
              <a:rPr lang="nb-NO" sz="2000" dirty="0" err="1"/>
              <a:t>tapusin</a:t>
            </a:r>
            <a:r>
              <a:rPr lang="nb-NO" sz="2000" dirty="0"/>
              <a:t> sa </a:t>
            </a:r>
            <a:r>
              <a:rPr lang="nb-NO" sz="2000" dirty="0" err="1"/>
              <a:t>isang</a:t>
            </a:r>
            <a:r>
              <a:rPr lang="nb-NO" sz="2000" dirty="0"/>
              <a:t> </a:t>
            </a:r>
            <a:r>
              <a:rPr lang="nb-NO" sz="2000" dirty="0" err="1"/>
              <a:t>upuan</a:t>
            </a:r>
            <a:r>
              <a:rPr lang="nb-NO" sz="2000" dirty="0"/>
              <a:t> </a:t>
            </a:r>
            <a:r>
              <a:rPr lang="nb-NO" sz="2000" dirty="0" err="1"/>
              <a:t>lamang</a:t>
            </a:r>
            <a:r>
              <a:rPr lang="nb-NO" sz="2000" dirty="0"/>
              <a:t> </a:t>
            </a:r>
          </a:p>
          <a:p>
            <a:pPr>
              <a:lnSpc>
                <a:spcPct val="120000"/>
              </a:lnSpc>
            </a:pPr>
            <a:r>
              <a:rPr lang="nb-NO" sz="2000" dirty="0" err="1"/>
              <a:t>Click</a:t>
            </a:r>
            <a:r>
              <a:rPr lang="nb-NO" sz="2000" dirty="0"/>
              <a:t> "</a:t>
            </a:r>
            <a:r>
              <a:rPr lang="nb-NO" sz="2000" dirty="0" err="1"/>
              <a:t>next</a:t>
            </a:r>
            <a:r>
              <a:rPr lang="nb-NO" sz="2000" dirty="0"/>
              <a:t>" para </a:t>
            </a:r>
            <a:r>
              <a:rPr lang="nb-NO" sz="2000" dirty="0" err="1"/>
              <a:t>mapunta</a:t>
            </a:r>
            <a:r>
              <a:rPr lang="nb-NO" sz="2000" dirty="0"/>
              <a:t> sa </a:t>
            </a:r>
            <a:r>
              <a:rPr lang="nb-NO" sz="2000" dirty="0" err="1"/>
              <a:t>susunod</a:t>
            </a:r>
            <a:r>
              <a:rPr lang="nb-NO" sz="2000" dirty="0"/>
              <a:t> </a:t>
            </a:r>
            <a:r>
              <a:rPr lang="nb-NO" sz="2000" dirty="0" err="1"/>
              <a:t>na</a:t>
            </a:r>
            <a:r>
              <a:rPr lang="nb-NO" sz="2000" dirty="0"/>
              <a:t> </a:t>
            </a:r>
            <a:r>
              <a:rPr lang="nb-NO" sz="2000" dirty="0" err="1"/>
              <a:t>tanong</a:t>
            </a:r>
            <a:r>
              <a:rPr lang="nb-NO" sz="2000" dirty="0"/>
              <a:t>  </a:t>
            </a:r>
          </a:p>
          <a:p>
            <a:pPr>
              <a:lnSpc>
                <a:spcPct val="120000"/>
              </a:lnSpc>
            </a:pPr>
            <a:r>
              <a:rPr lang="nb-NO" sz="2000" dirty="0" err="1"/>
              <a:t>Pwede</a:t>
            </a:r>
            <a:r>
              <a:rPr lang="nb-NO" sz="2000" dirty="0"/>
              <a:t> </a:t>
            </a:r>
            <a:r>
              <a:rPr lang="nb-NO" sz="2000" dirty="0" err="1"/>
              <a:t>mong</a:t>
            </a:r>
            <a:r>
              <a:rPr lang="nb-NO" sz="2000" dirty="0"/>
              <a:t> </a:t>
            </a:r>
            <a:r>
              <a:rPr lang="nb-NO" sz="2000" dirty="0" err="1"/>
              <a:t>subukan</a:t>
            </a:r>
            <a:r>
              <a:rPr lang="nb-NO" sz="2000" dirty="0"/>
              <a:t> ang demo </a:t>
            </a:r>
            <a:r>
              <a:rPr lang="nb-NO" sz="2000" dirty="0" err="1"/>
              <a:t>version</a:t>
            </a:r>
            <a:r>
              <a:rPr lang="nb-NO" sz="2000" dirty="0"/>
              <a:t> para </a:t>
            </a:r>
            <a:r>
              <a:rPr lang="nb-NO" sz="2000" dirty="0" err="1"/>
              <a:t>makilala</a:t>
            </a:r>
            <a:r>
              <a:rPr lang="nb-NO" sz="2000" dirty="0"/>
              <a:t> o </a:t>
            </a:r>
            <a:r>
              <a:rPr lang="nb-NO" sz="2000" dirty="0" err="1"/>
              <a:t>masanay</a:t>
            </a:r>
            <a:r>
              <a:rPr lang="nb-NO" sz="2000" dirty="0"/>
              <a:t> sa </a:t>
            </a:r>
            <a:r>
              <a:rPr lang="nb-NO" sz="2000" dirty="0" err="1"/>
              <a:t>pagsagot</a:t>
            </a:r>
            <a:r>
              <a:rPr lang="nb-NO" sz="2000" dirty="0"/>
              <a:t> ng survey  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Impormasyon</a:t>
            </a:r>
            <a:r>
              <a:rPr lang="nb-NO" sz="2800" dirty="0"/>
              <a:t> </a:t>
            </a:r>
            <a:r>
              <a:rPr lang="nb-NO" sz="2800" dirty="0" err="1"/>
              <a:t>bago</a:t>
            </a:r>
            <a:r>
              <a:rPr lang="nb-NO" sz="2800" dirty="0"/>
              <a:t> </a:t>
            </a:r>
            <a:r>
              <a:rPr lang="nb-NO" sz="2800" dirty="0" err="1"/>
              <a:t>kayo</a:t>
            </a:r>
            <a:r>
              <a:rPr lang="nb-NO" sz="2800" dirty="0"/>
              <a:t> </a:t>
            </a:r>
            <a:r>
              <a:rPr lang="nb-NO" sz="2800" dirty="0" err="1"/>
              <a:t>magsimula</a:t>
            </a:r>
            <a:r>
              <a:rPr lang="nb-NO" sz="2800" dirty="0"/>
              <a:t> </a:t>
            </a:r>
            <a:r>
              <a:rPr lang="nb-NO" sz="2800" dirty="0" err="1"/>
              <a:t>sagutin</a:t>
            </a:r>
            <a:r>
              <a:rPr lang="nb-NO" sz="2800" dirty="0"/>
              <a:t> ang survey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TL05">
            <a:hlinkClick r:id="" action="ppaction://media"/>
            <a:extLst>
              <a:ext uri="{FF2B5EF4-FFF2-40B4-BE49-F238E27FC236}">
                <a16:creationId xmlns:a16="http://schemas.microsoft.com/office/drawing/2014/main" id="{B5FACFC7-976C-7B62-A037-C0C17DFA09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7345" y="7161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 err="1"/>
              <a:t>Paano</a:t>
            </a:r>
            <a:r>
              <a:rPr lang="nb-NO" sz="2800" dirty="0"/>
              <a:t> </a:t>
            </a:r>
            <a:r>
              <a:rPr lang="nb-NO" sz="2800" dirty="0" err="1"/>
              <a:t>nyo</a:t>
            </a:r>
            <a:r>
              <a:rPr lang="nb-NO" sz="2800" dirty="0"/>
              <a:t> </a:t>
            </a:r>
            <a:r>
              <a:rPr lang="nb-NO" sz="2800" dirty="0" err="1"/>
              <a:t>sasagutin</a:t>
            </a:r>
            <a:r>
              <a:rPr lang="nb-NO" sz="2800" dirty="0"/>
              <a:t> ang survey ?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Antas o </a:t>
            </a:r>
            <a:r>
              <a:rPr lang="nb-NO" sz="2800" dirty="0" err="1"/>
              <a:t>level</a:t>
            </a:r>
            <a:r>
              <a:rPr lang="nb-NO" sz="2800" dirty="0"/>
              <a:t> 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TL06">
            <a:hlinkClick r:id="" action="ppaction://media"/>
            <a:extLst>
              <a:ext uri="{FF2B5EF4-FFF2-40B4-BE49-F238E27FC236}">
                <a16:creationId xmlns:a16="http://schemas.microsoft.com/office/drawing/2014/main" id="{885F3327-5294-0858-57BC-39CCC99CC1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74320" y="9354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/>
              <a:t>Antas o Level 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Magkaroon</a:t>
            </a:r>
            <a:r>
              <a:rPr lang="nb-NO" sz="2800" dirty="0"/>
              <a:t> ng </a:t>
            </a:r>
            <a:r>
              <a:rPr lang="nb-NO" sz="2800" dirty="0" err="1"/>
              <a:t>access</a:t>
            </a:r>
            <a:r>
              <a:rPr lang="nb-NO" sz="2800" dirty="0"/>
              <a:t> sa survey </a:t>
            </a:r>
            <a:endParaRPr lang="nb-NO" sz="2000" dirty="0"/>
          </a:p>
          <a:p>
            <a:r>
              <a:rPr lang="nb-NO" sz="2000" dirty="0" err="1"/>
              <a:t>Kailangan</a:t>
            </a:r>
            <a:r>
              <a:rPr lang="nb-NO" sz="2000" dirty="0"/>
              <a:t> </a:t>
            </a:r>
            <a:r>
              <a:rPr lang="nb-NO" sz="2000" dirty="0" err="1"/>
              <a:t>nyo</a:t>
            </a:r>
            <a:r>
              <a:rPr lang="nb-NO" sz="2000" dirty="0"/>
              <a:t> ng link o QR-</a:t>
            </a:r>
            <a:r>
              <a:rPr lang="nb-NO" sz="2000" dirty="0" err="1"/>
              <a:t>code</a:t>
            </a:r>
            <a:r>
              <a:rPr lang="nb-NO" sz="2000" dirty="0"/>
              <a:t> (digital </a:t>
            </a:r>
            <a:r>
              <a:rPr lang="nb-NO" sz="2000" dirty="0" err="1"/>
              <a:t>code</a:t>
            </a:r>
            <a:r>
              <a:rPr lang="nb-NO" sz="2000" dirty="0"/>
              <a:t>)</a:t>
            </a:r>
          </a:p>
          <a:p>
            <a:r>
              <a:rPr lang="nb-NO" sz="2000" dirty="0" err="1"/>
              <a:t>Mabigyan</a:t>
            </a:r>
            <a:r>
              <a:rPr lang="nb-NO" sz="2000" dirty="0"/>
              <a:t> </a:t>
            </a:r>
            <a:r>
              <a:rPr lang="nb-NO" sz="2000" dirty="0" err="1"/>
              <a:t>ka</a:t>
            </a:r>
            <a:r>
              <a:rPr lang="nb-NO" sz="2000" dirty="0"/>
              <a:t> ng link o QR-</a:t>
            </a:r>
            <a:r>
              <a:rPr lang="nb-NO" sz="2000" dirty="0" err="1"/>
              <a:t>code</a:t>
            </a:r>
            <a:r>
              <a:rPr lang="nb-NO" sz="2000" dirty="0"/>
              <a:t> ng </a:t>
            </a:r>
            <a:r>
              <a:rPr lang="nb-NO" sz="2000" dirty="0" err="1"/>
              <a:t>munisipyo</a:t>
            </a:r>
            <a:r>
              <a:rPr lang="nb-NO" sz="2000" dirty="0"/>
              <a:t> 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TL07">
            <a:hlinkClick r:id="" action="ppaction://media"/>
            <a:extLst>
              <a:ext uri="{FF2B5EF4-FFF2-40B4-BE49-F238E27FC236}">
                <a16:creationId xmlns:a16="http://schemas.microsoft.com/office/drawing/2014/main" id="{ED27645A-8EBE-760E-4B6D-8CBA71337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2468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/>
              <a:t>Antas o Level 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Simulan</a:t>
            </a:r>
            <a:r>
              <a:rPr lang="nb-NO" sz="2800" dirty="0"/>
              <a:t> ang survey </a:t>
            </a:r>
          </a:p>
          <a:p>
            <a:endParaRPr lang="nb-NO" sz="2000" dirty="0"/>
          </a:p>
          <a:p>
            <a:r>
              <a:rPr lang="nb-NO" sz="2000" dirty="0" err="1"/>
              <a:t>Gamitin</a:t>
            </a:r>
            <a:r>
              <a:rPr lang="nb-NO" sz="2000" dirty="0"/>
              <a:t> ang link o QR-</a:t>
            </a:r>
            <a:r>
              <a:rPr lang="nb-NO" sz="2000" dirty="0" err="1"/>
              <a:t>code</a:t>
            </a:r>
            <a:r>
              <a:rPr lang="nb-NO" sz="2000" dirty="0"/>
              <a:t> </a:t>
            </a:r>
            <a:r>
              <a:rPr lang="nb-NO" sz="2000" dirty="0" err="1"/>
              <a:t>na</a:t>
            </a:r>
            <a:r>
              <a:rPr lang="nb-NO" sz="2000" dirty="0"/>
              <a:t> galing sa </a:t>
            </a:r>
            <a:r>
              <a:rPr lang="nb-NO" sz="2000" dirty="0" err="1"/>
              <a:t>munisipyo</a:t>
            </a:r>
            <a:r>
              <a:rPr lang="nb-NO" sz="2000" dirty="0"/>
              <a:t> o </a:t>
            </a:r>
            <a:r>
              <a:rPr lang="nb-NO" sz="2000" dirty="0" err="1"/>
              <a:t>gobyerno</a:t>
            </a:r>
            <a:endParaRPr lang="nb-NO" sz="2000" dirty="0"/>
          </a:p>
          <a:p>
            <a:r>
              <a:rPr lang="nb-NO" dirty="0" err="1"/>
              <a:t>Click</a:t>
            </a:r>
            <a:r>
              <a:rPr lang="nb-NO" dirty="0"/>
              <a:t> ang link or </a:t>
            </a:r>
            <a:r>
              <a:rPr lang="nb-NO" dirty="0" err="1"/>
              <a:t>scan</a:t>
            </a:r>
            <a:r>
              <a:rPr lang="nb-NO" dirty="0"/>
              <a:t> ang QR-</a:t>
            </a:r>
            <a:r>
              <a:rPr lang="nb-NO" dirty="0" err="1"/>
              <a:t>code</a:t>
            </a:r>
            <a:r>
              <a:rPr lang="nb-NO" sz="2000" dirty="0"/>
              <a:t> 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TL08">
            <a:hlinkClick r:id="" action="ppaction://media"/>
            <a:extLst>
              <a:ext uri="{FF2B5EF4-FFF2-40B4-BE49-F238E27FC236}">
                <a16:creationId xmlns:a16="http://schemas.microsoft.com/office/drawing/2014/main" id="{27019962-D9C2-DAA9-0C8D-927E63A5E3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08596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Antas o Level 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Pumili</a:t>
            </a:r>
            <a:r>
              <a:rPr lang="nb-NO" sz="2800" dirty="0"/>
              <a:t> ng </a:t>
            </a:r>
            <a:r>
              <a:rPr lang="nb-NO" sz="2800" dirty="0" err="1"/>
              <a:t>isang</a:t>
            </a:r>
            <a:r>
              <a:rPr lang="nb-NO" sz="2800" dirty="0"/>
              <a:t> </a:t>
            </a:r>
            <a:r>
              <a:rPr lang="nb-NO" sz="2800" dirty="0" err="1"/>
              <a:t>wika</a:t>
            </a:r>
            <a:r>
              <a:rPr lang="nb-NO" sz="2800" dirty="0"/>
              <a:t> </a:t>
            </a:r>
          </a:p>
          <a:p>
            <a:r>
              <a:rPr lang="nb-NO" sz="2000" dirty="0" err="1"/>
              <a:t>Click</a:t>
            </a:r>
            <a:r>
              <a:rPr lang="nb-NO" sz="2000" dirty="0"/>
              <a:t> </a:t>
            </a:r>
            <a:r>
              <a:rPr lang="nb-NO" sz="2000" dirty="0" err="1"/>
              <a:t>ninyo</a:t>
            </a:r>
            <a:r>
              <a:rPr lang="nb-NO" sz="2000" dirty="0"/>
              <a:t> ang </a:t>
            </a:r>
            <a:r>
              <a:rPr lang="nb-NO" sz="2000" dirty="0" err="1"/>
              <a:t>wika</a:t>
            </a:r>
            <a:r>
              <a:rPr lang="nb-NO" sz="2000" dirty="0"/>
              <a:t> </a:t>
            </a:r>
            <a:r>
              <a:rPr lang="nb-NO" sz="2000" dirty="0" err="1"/>
              <a:t>na</a:t>
            </a:r>
            <a:r>
              <a:rPr lang="nb-NO" sz="2000" dirty="0"/>
              <a:t> </a:t>
            </a:r>
            <a:r>
              <a:rPr lang="nb-NO" sz="2000" dirty="0" err="1"/>
              <a:t>gusto</a:t>
            </a:r>
            <a:r>
              <a:rPr lang="nb-NO" sz="2000" dirty="0"/>
              <a:t> </a:t>
            </a:r>
            <a:r>
              <a:rPr lang="nb-NO" sz="2000" dirty="0" err="1"/>
              <a:t>ninyo</a:t>
            </a:r>
            <a:r>
              <a:rPr lang="nb-NO" sz="2000" dirty="0"/>
              <a:t> </a:t>
            </a:r>
          </a:p>
          <a:p>
            <a:pPr marL="0" indent="0">
              <a:buNone/>
            </a:pPr>
            <a:r>
              <a:rPr lang="nb-NO" sz="2000" dirty="0"/>
              <a:t>    </a:t>
            </a:r>
            <a:r>
              <a:rPr lang="nb-NO" sz="2000" dirty="0" err="1"/>
              <a:t>Pwede</a:t>
            </a:r>
            <a:r>
              <a:rPr lang="nb-NO" sz="2000" dirty="0"/>
              <a:t> </a:t>
            </a:r>
            <a:r>
              <a:rPr lang="nb-NO" sz="2000" dirty="0" err="1"/>
              <a:t>mong</a:t>
            </a:r>
            <a:r>
              <a:rPr lang="nb-NO" sz="2000" dirty="0"/>
              <a:t> </a:t>
            </a:r>
            <a:r>
              <a:rPr lang="nb-NO" sz="2000" dirty="0" err="1"/>
              <a:t>baguhin</a:t>
            </a:r>
            <a:r>
              <a:rPr lang="nb-NO" sz="2000" dirty="0"/>
              <a:t> ang </a:t>
            </a:r>
            <a:r>
              <a:rPr lang="nb-NO" sz="2000" dirty="0" err="1"/>
              <a:t>wika</a:t>
            </a:r>
            <a:r>
              <a:rPr lang="nb-NO" sz="2000" dirty="0"/>
              <a:t> </a:t>
            </a:r>
            <a:r>
              <a:rPr lang="nb-NO" sz="2000" dirty="0" err="1"/>
              <a:t>kahit</a:t>
            </a:r>
            <a:r>
              <a:rPr lang="nb-NO" sz="2000" dirty="0"/>
              <a:t> </a:t>
            </a:r>
            <a:r>
              <a:rPr lang="nb-NO" sz="2000" dirty="0" err="1"/>
              <a:t>kailan</a:t>
            </a:r>
            <a:r>
              <a:rPr lang="nb-NO" sz="2000" dirty="0"/>
              <a:t> </a:t>
            </a:r>
            <a:r>
              <a:rPr lang="nb-NO" sz="2000" dirty="0" err="1"/>
              <a:t>habang</a:t>
            </a:r>
            <a:r>
              <a:rPr lang="nb-NO" sz="2000" dirty="0"/>
              <a:t> </a:t>
            </a:r>
            <a:br>
              <a:rPr lang="nb-NO" sz="2000" dirty="0"/>
            </a:br>
            <a:r>
              <a:rPr lang="nb-NO" sz="2000" dirty="0"/>
              <a:t>	</a:t>
            </a:r>
            <a:r>
              <a:rPr lang="nb-NO" sz="2000" dirty="0" err="1"/>
              <a:t>sinasagot</a:t>
            </a:r>
            <a:r>
              <a:rPr lang="nb-NO" sz="2000" dirty="0"/>
              <a:t> ang survey 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/>
              <a:t>    </a:t>
            </a:r>
            <a:r>
              <a:rPr lang="nb-NO" sz="2000" dirty="0" err="1"/>
              <a:t>Piliin</a:t>
            </a:r>
            <a:r>
              <a:rPr lang="nb-NO" sz="2000" dirty="0"/>
              <a:t> ang &lt;&lt;</a:t>
            </a:r>
            <a:r>
              <a:rPr lang="nb-NO" sz="2000" dirty="0" err="1"/>
              <a:t>Next</a:t>
            </a:r>
            <a:r>
              <a:rPr lang="nb-NO" sz="2000" dirty="0"/>
              <a:t>&gt;&gt; 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TL09">
            <a:hlinkClick r:id="" action="ppaction://media"/>
            <a:extLst>
              <a:ext uri="{FF2B5EF4-FFF2-40B4-BE49-F238E27FC236}">
                <a16:creationId xmlns:a16="http://schemas.microsoft.com/office/drawing/2014/main" id="{1BDC6B06-490E-5AB1-68F7-5373899166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8027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Antas o Level 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800" dirty="0" err="1"/>
              <a:t>Sagot</a:t>
            </a:r>
            <a:r>
              <a:rPr lang="nb-NO" sz="2800" dirty="0"/>
              <a:t> sa </a:t>
            </a:r>
            <a:r>
              <a:rPr lang="nb-NO" sz="2800" dirty="0" err="1"/>
              <a:t>mga</a:t>
            </a:r>
            <a:r>
              <a:rPr lang="nb-NO" sz="2800" dirty="0"/>
              <a:t> </a:t>
            </a:r>
            <a:r>
              <a:rPr lang="nb-NO" sz="2800" dirty="0" err="1"/>
              <a:t>tanong</a:t>
            </a:r>
            <a:r>
              <a:rPr lang="nb-NO" sz="2800" dirty="0"/>
              <a:t> </a:t>
            </a:r>
            <a:endParaRPr lang="nb-NO" sz="2800" noProof="0" dirty="0"/>
          </a:p>
          <a:p>
            <a:endParaRPr lang="en-GB" dirty="0"/>
          </a:p>
          <a:p>
            <a:r>
              <a:rPr lang="nb-NO" sz="2000" dirty="0" err="1"/>
              <a:t>Basahin</a:t>
            </a:r>
            <a:r>
              <a:rPr lang="nb-NO" sz="2000" dirty="0"/>
              <a:t> ang </a:t>
            </a:r>
            <a:r>
              <a:rPr lang="nb-NO" sz="2000" dirty="0" err="1"/>
              <a:t>tanong</a:t>
            </a:r>
            <a:r>
              <a:rPr lang="nb-NO" sz="2000" dirty="0"/>
              <a:t> </a:t>
            </a:r>
            <a:endParaRPr lang="nb-NO" sz="2000" noProof="0" dirty="0"/>
          </a:p>
          <a:p>
            <a:r>
              <a:rPr lang="nb-NO" sz="2000" dirty="0" err="1"/>
              <a:t>Click</a:t>
            </a:r>
            <a:r>
              <a:rPr lang="nb-NO" sz="2000" dirty="0"/>
              <a:t>        para </a:t>
            </a:r>
            <a:r>
              <a:rPr lang="nb-NO" sz="2000" dirty="0" err="1"/>
              <a:t>marinig</a:t>
            </a:r>
            <a:r>
              <a:rPr lang="nb-NO" sz="2000" dirty="0"/>
              <a:t> ang </a:t>
            </a:r>
            <a:r>
              <a:rPr lang="nb-NO" sz="2000" dirty="0" err="1"/>
              <a:t>tanong</a:t>
            </a:r>
            <a:r>
              <a:rPr lang="nb-NO" sz="2000" dirty="0"/>
              <a:t> at </a:t>
            </a:r>
            <a:r>
              <a:rPr lang="nb-NO" sz="2000" dirty="0" err="1"/>
              <a:t>mga</a:t>
            </a:r>
            <a:r>
              <a:rPr lang="nb-NO" sz="2000" dirty="0"/>
              <a:t> </a:t>
            </a:r>
            <a:r>
              <a:rPr lang="nb-NO" sz="2000" dirty="0" err="1"/>
              <a:t>pwede</a:t>
            </a:r>
            <a:r>
              <a:rPr lang="nb-NO" sz="2000" dirty="0"/>
              <a:t> </a:t>
            </a:r>
            <a:r>
              <a:rPr lang="nb-NO" sz="2000" dirty="0" err="1"/>
              <a:t>mga</a:t>
            </a:r>
            <a:r>
              <a:rPr lang="nb-NO" sz="2000" dirty="0"/>
              <a:t> </a:t>
            </a:r>
            <a:r>
              <a:rPr lang="nb-NO" sz="2000" dirty="0" err="1"/>
              <a:t>isagot</a:t>
            </a:r>
            <a:r>
              <a:rPr lang="nb-NO" sz="2000" dirty="0"/>
              <a:t> </a:t>
            </a:r>
            <a:endParaRPr lang="nb-NO" sz="2000" noProof="0" dirty="0"/>
          </a:p>
          <a:p>
            <a:r>
              <a:rPr lang="nb-NO" sz="2000" dirty="0" err="1"/>
              <a:t>Ilagay</a:t>
            </a:r>
            <a:r>
              <a:rPr lang="nb-NO" sz="2000" dirty="0"/>
              <a:t> ang </a:t>
            </a:r>
            <a:r>
              <a:rPr lang="nb-NO" sz="2000" dirty="0" err="1"/>
              <a:t>iyong</a:t>
            </a:r>
            <a:r>
              <a:rPr lang="nb-NO" sz="2000" dirty="0"/>
              <a:t> </a:t>
            </a:r>
            <a:r>
              <a:rPr lang="nb-NO" sz="2000" dirty="0" err="1"/>
              <a:t>sagot</a:t>
            </a:r>
            <a:r>
              <a:rPr lang="nb-NO" sz="2000" dirty="0"/>
              <a:t> </a:t>
            </a:r>
            <a:endParaRPr lang="nb-NO" sz="2000" noProof="0" dirty="0"/>
          </a:p>
          <a:p>
            <a:r>
              <a:rPr lang="nb-NO" sz="2000" dirty="0" err="1"/>
              <a:t>Click</a:t>
            </a:r>
            <a:r>
              <a:rPr lang="nb-NO" sz="2000" dirty="0"/>
              <a:t> ang &lt;&lt;</a:t>
            </a:r>
            <a:r>
              <a:rPr lang="nb-NO" sz="2000" dirty="0" err="1"/>
              <a:t>Next</a:t>
            </a:r>
            <a:r>
              <a:rPr lang="nb-NO" sz="2000" dirty="0"/>
              <a:t>&gt;&gt; </a:t>
            </a:r>
            <a:endParaRPr lang="nb-NO" sz="2000" noProof="0" dirty="0"/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2657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TL10">
            <a:hlinkClick r:id="" action="ppaction://media"/>
            <a:extLst>
              <a:ext uri="{FF2B5EF4-FFF2-40B4-BE49-F238E27FC236}">
                <a16:creationId xmlns:a16="http://schemas.microsoft.com/office/drawing/2014/main" id="{C54BC0F7-4933-536E-4045-FE8C3A2E2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96473" y="4955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52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6971" y="392990"/>
            <a:ext cx="6072020" cy="6091070"/>
          </a:xfrm>
        </p:spPr>
        <p:txBody>
          <a:bodyPr/>
          <a:lstStyle/>
          <a:p>
            <a:r>
              <a:rPr lang="nb-NO" dirty="0"/>
              <a:t>Salamat sa </a:t>
            </a:r>
            <a:r>
              <a:rPr lang="nb-NO" dirty="0" err="1"/>
              <a:t>pagsagot</a:t>
            </a:r>
            <a:r>
              <a:rPr lang="nb-NO"/>
              <a:t> ng survey</a:t>
            </a:r>
            <a:endParaRPr lang="nb-NO" dirty="0"/>
          </a:p>
        </p:txBody>
      </p:sp>
      <p:pic>
        <p:nvPicPr>
          <p:cNvPr id="2" name="TL11">
            <a:hlinkClick r:id="" action="ppaction://media"/>
            <a:extLst>
              <a:ext uri="{FF2B5EF4-FFF2-40B4-BE49-F238E27FC236}">
                <a16:creationId xmlns:a16="http://schemas.microsoft.com/office/drawing/2014/main" id="{48CA8550-AD88-6561-E0F2-45E1B2F29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95885" y="8865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CA65725A-62A9-4A0E-ADDB-52690AB1F12A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5461</TotalTime>
  <Words>320</Words>
  <Application>Microsoft Macintosh PowerPoint</Application>
  <PresentationFormat>Widescreen</PresentationFormat>
  <Paragraphs>49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Pambansang survey sa mga kalahok sa pagsasanay sa wikang Norwegian, kaalaman sa lipunan, at programa pang-introduksyon  </vt:lpstr>
      <vt:lpstr>TEMA sa survey </vt:lpstr>
      <vt:lpstr>Bakit kayo sasagot/sasali ?</vt:lpstr>
      <vt:lpstr>Tungkol sa Pambansang survey </vt:lpstr>
      <vt:lpstr>PowerPoint-presentasjon</vt:lpstr>
      <vt:lpstr> Paano nyo sasagutin ang survey ?  Antas o level  1-4  </vt:lpstr>
      <vt:lpstr>Antas o Level  1</vt:lpstr>
      <vt:lpstr>Antas o Level  2</vt:lpstr>
      <vt:lpstr>Antas o Level  3</vt:lpstr>
      <vt:lpstr>Antas o Level  4</vt:lpstr>
      <vt:lpstr>Salamat sa pagsagot ng survey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11</cp:revision>
  <dcterms:created xsi:type="dcterms:W3CDTF">2017-12-04T13:43:15Z</dcterms:created>
  <dcterms:modified xsi:type="dcterms:W3CDTF">2026-09-01T21:28:24Z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  <property fmtid="{D5CDD505-2E9C-101B-9397-08002B2CF9AE}" pid="15" name="MSIP_Label_21ef239b-d63e-45b7-86d2-4466592ebc41_Enabled">
    <vt:lpwstr>true</vt:lpwstr>
  </property>
  <property fmtid="{D5CDD505-2E9C-101B-9397-08002B2CF9AE}" pid="16" name="MSIP_Label_21ef239b-d63e-45b7-86d2-4466592ebc41_SetDate">
    <vt:lpwstr>2026-08-25T12:19:25Z</vt:lpwstr>
  </property>
  <property fmtid="{D5CDD505-2E9C-101B-9397-08002B2CF9AE}" pid="17" name="MSIP_Label_21ef239b-d63e-45b7-86d2-4466592ebc41_Method">
    <vt:lpwstr>Standard</vt:lpwstr>
  </property>
  <property fmtid="{D5CDD505-2E9C-101B-9397-08002B2CF9AE}" pid="18" name="MSIP_Label_21ef239b-d63e-45b7-86d2-4466592ebc41_Name">
    <vt:lpwstr>Generell</vt:lpwstr>
  </property>
  <property fmtid="{D5CDD505-2E9C-101B-9397-08002B2CF9AE}" pid="19" name="MSIP_Label_21ef239b-d63e-45b7-86d2-4466592ebc41_SiteId">
    <vt:lpwstr>9a926ca2-bb6e-4496-b548-fde23d198b7c</vt:lpwstr>
  </property>
  <property fmtid="{D5CDD505-2E9C-101B-9397-08002B2CF9AE}" pid="20" name="MSIP_Label_21ef239b-d63e-45b7-86d2-4466592ebc41_ActionId">
    <vt:lpwstr>39085c3b-a4f0-4f6f-be84-bc22ddb851c5</vt:lpwstr>
  </property>
  <property fmtid="{D5CDD505-2E9C-101B-9397-08002B2CF9AE}" pid="21" name="MSIP_Label_21ef239b-d63e-45b7-86d2-4466592ebc41_ContentBits">
    <vt:lpwstr>0</vt:lpwstr>
  </property>
  <property fmtid="{D5CDD505-2E9C-101B-9397-08002B2CF9AE}" pid="22" name="MSIP_Label_21ef239b-d63e-45b7-86d2-4466592ebc41_Tag">
    <vt:lpwstr>50, 3, 0, 1</vt:lpwstr>
  </property>
</Properties>
</file>