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t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0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2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Sted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Sted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5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ti" noProof="1"/>
            </a:br>
            <a:br>
              <a:rPr lang="ti" noProof="1"/>
            </a:br>
            <a:r>
              <a:rPr lang="ti" noProof="1"/>
              <a:t>ሃገራዊ መጽናዕቲ ተጠቀምቲ ንተሳተፍቲ ኣብ ስልጠና ቋንቋ ኖርወይ፡ ማሕበራዊ መጽናዕትን ኢንትሮዳክሽን ፕሮግራምን።</a:t>
            </a:r>
            <a:br>
              <a:rPr lang="ti" noProof="1"/>
            </a:br>
            <a:endParaRPr lang="ti" noProof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ti" sz="2000" noProof="1">
                <a:solidFill>
                  <a:schemeClr val="tx1"/>
                </a:solidFill>
              </a:rPr>
              <a:t>መምርሒ ንተሳተፍቲ</a:t>
            </a:r>
          </a:p>
          <a:p>
            <a:endParaRPr lang="ti" sz="1800" noProof="1">
              <a:solidFill>
                <a:schemeClr val="tx1"/>
              </a:solidFill>
            </a:endParaRPr>
          </a:p>
          <a:p>
            <a:endParaRPr lang="ti" noProof="1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A_1">
            <a:hlinkClick r:id="" action="ppaction://media"/>
            <a:extLst>
              <a:ext uri="{FF2B5EF4-FFF2-40B4-BE49-F238E27FC236}">
                <a16:creationId xmlns:a16="http://schemas.microsoft.com/office/drawing/2014/main" id="{EE83BD64-022C-ABF9-8443-69B71D9049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0351" y="76574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ti" noProof="1"/>
              <a:t>ኣብቲ መጽናዕቲ ዘለዉ ኣርእስታት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ti" sz="2400" noProof="1"/>
              <a:t>ብዛዕባ እዞም ዝስዕቡ እንታይ ከምዝመስለካ ንዝቐርቡ ሕቶታት ትምልስ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i" sz="2000" noProof="1"/>
              <a:t>- ትምህርቲ ቋንቋ ኖርወይ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ti" sz="2000" noProof="1"/>
              <a:t>- ኢንትሮዳክሽን ፕሮግራም</a:t>
            </a:r>
          </a:p>
          <a:p>
            <a:pPr marL="0" indent="0">
              <a:lnSpc>
                <a:spcPct val="120000"/>
              </a:lnSpc>
              <a:buNone/>
            </a:pPr>
            <a:endParaRPr lang="ti" sz="2000" noProof="1"/>
          </a:p>
          <a:p>
            <a:pPr marL="0" indent="0">
              <a:buNone/>
            </a:pPr>
            <a:r>
              <a:rPr lang="ti" noProof="1"/>
              <a:t>ካብ ዝተወሰኑ ኣማራጺታት መልሲ ትመርጽ</a:t>
            </a:r>
            <a:endParaRPr lang="ti" sz="1500" noProof="1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891" y="1946440"/>
            <a:ext cx="4460109" cy="2965120"/>
          </a:xfrm>
          <a:prstGeom prst="rect">
            <a:avLst/>
          </a:prstGeom>
        </p:spPr>
      </p:pic>
      <p:pic>
        <p:nvPicPr>
          <p:cNvPr id="5" name="A_2">
            <a:hlinkClick r:id="" action="ppaction://media"/>
            <a:extLst>
              <a:ext uri="{FF2B5EF4-FFF2-40B4-BE49-F238E27FC236}">
                <a16:creationId xmlns:a16="http://schemas.microsoft.com/office/drawing/2014/main" id="{62FF6045-3D29-4477-F971-20898A9D48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8344" y="46118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ti" noProof="1"/>
              <a:t>ስለምንታይ ኢኻ ክትሳተፍ ዘለካ?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/>
          </a:bodyPr>
          <a:lstStyle/>
          <a:p>
            <a:pPr marL="356235" indent="-356235">
              <a:spcAft>
                <a:spcPts val="600"/>
              </a:spcAft>
            </a:pPr>
            <a:r>
              <a:rPr lang="ti" sz="2000" noProof="1"/>
              <a:t>እቲ ዝወሃብ ትምህርቲ ክመሓየሽ ምእንቲ፣ ብዛዕባኡ እንታይ ከም ዝመስለካ ክንፈልጥ ንደሊ።</a:t>
            </a:r>
            <a:endParaRPr lang="ti" sz="2000" noProof="1">
              <a:ea typeface="Tahoma"/>
              <a:cs typeface="Tahoma"/>
            </a:endParaRPr>
          </a:p>
          <a:p>
            <a:pPr>
              <a:spcAft>
                <a:spcPts val="600"/>
              </a:spcAft>
            </a:pPr>
            <a:r>
              <a:rPr lang="ti" sz="2000" noProof="1"/>
              <a:t>ምምሕዳር ከተማ ብዛዕባ ተመኩሮኻ ፍልጠት ይረክብ</a:t>
            </a:r>
          </a:p>
          <a:p>
            <a:pPr>
              <a:spcAft>
                <a:spcPts val="600"/>
              </a:spcAft>
            </a:pPr>
            <a:r>
              <a:rPr lang="nb-NO" sz="2000" noProof="1"/>
              <a:t>ምምሕዳር ከተማ ዝሓሸ ናይ ትምህርቲ ኣገልግሎት ክህብ ይኽእል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A_3">
            <a:hlinkClick r:id="" action="ppaction://media"/>
            <a:extLst>
              <a:ext uri="{FF2B5EF4-FFF2-40B4-BE49-F238E27FC236}">
                <a16:creationId xmlns:a16="http://schemas.microsoft.com/office/drawing/2014/main" id="{4021D3B1-AE1F-D6B0-3E7B-203D82AA15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27901" y="7141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1"/>
              <a:t>ብዛዕባ ሃገራዊ መጽናዕቲ ተጠቀምቲ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r>
              <a:rPr lang="nb-NO" sz="2000" noProof="1"/>
              <a:t>እቲ መጽናዕቲ መንነትካ ዘይግለጸሉን ብፍቓድካ እትሳተፈሉን እዩ</a:t>
            </a:r>
          </a:p>
          <a:p>
            <a:r>
              <a:rPr lang="nb-NO" sz="2000" noProof="1"/>
              <a:t>ነቲ መጽናዕቲ ንምምላስ ኣስታት 20–40 ደቓይቕ ይወስድ</a:t>
            </a:r>
          </a:p>
          <a:p>
            <a:r>
              <a:rPr lang="nb-NO" sz="2000" noProof="1"/>
              <a:t>ብጽሑፍን ድምጽን ብብዙሓት ቋንቋታት ይርከብ</a:t>
            </a:r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A_4">
            <a:hlinkClick r:id="" action="ppaction://media"/>
            <a:extLst>
              <a:ext uri="{FF2B5EF4-FFF2-40B4-BE49-F238E27FC236}">
                <a16:creationId xmlns:a16="http://schemas.microsoft.com/office/drawing/2014/main" id="{B9A9277D-1135-7F9C-9852-E7319EF8D4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3526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ti" sz="2000" noProof="1"/>
              <a:t>ንኹሉ ሕቶታት ክትምልስ ኣለካ፡ ግን</a:t>
            </a:r>
            <a:r>
              <a:rPr lang="nb-NO" sz="2000" noProof="1"/>
              <a:t> ከ</a:t>
            </a:r>
            <a:r>
              <a:rPr lang="am-ET" sz="2000" noProof="1"/>
              <a:t>ኣ</a:t>
            </a:r>
            <a:r>
              <a:rPr lang="ti" sz="2000" noProof="1"/>
              <a:t> "ኣይፈልጥን" ወይ "ክምልስ ኣይደልን" ክትመርጽ እውን ትኽእል ኢኻ</a:t>
            </a:r>
          </a:p>
          <a:p>
            <a:r>
              <a:rPr lang="ti" sz="2000" noProof="1"/>
              <a:t>ነቲ መጽናዕቲ ብሓደ ግዜ ክትውድኦ ኣለካ</a:t>
            </a:r>
          </a:p>
          <a:p>
            <a:r>
              <a:rPr lang="ti" sz="2000" noProof="1"/>
              <a:t>ናብ ዝቕጽል ሕቶ ንምሕላፍ «ዝቕጽል» ጠውቕ</a:t>
            </a:r>
          </a:p>
          <a:p>
            <a:r>
              <a:rPr lang="ti" sz="2000" noProof="1"/>
              <a:t>ነቲ መጽናዕቲ ንምልላይ፣ መጀመርታ ነቲ ናይ መርኣያ ቅዳሕ ክትፍትኖ ትኽእል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i" sz="2800" noProof="1"/>
              <a:t>ቅድሚ ነቲ ዳህሳስ ምምላስካ ሓበሬታ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A_5">
            <a:hlinkClick r:id="" action="ppaction://media"/>
            <a:extLst>
              <a:ext uri="{FF2B5EF4-FFF2-40B4-BE49-F238E27FC236}">
                <a16:creationId xmlns:a16="http://schemas.microsoft.com/office/drawing/2014/main" id="{B200CF65-E200-A2DC-B110-900B70229B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2823" y="5397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ti" sz="2800" noProof="1"/>
            </a:br>
            <a:r>
              <a:rPr lang="ti" sz="2800" noProof="1"/>
              <a:t>ነቲ ዳህሳስ </a:t>
            </a:r>
            <a:br>
              <a:rPr lang="ti" sz="2800" noProof="1"/>
            </a:br>
            <a:r>
              <a:rPr lang="ti" sz="2800" noProof="1"/>
              <a:t>ብኸመይ ትምልሶ?</a:t>
            </a:r>
            <a:br>
              <a:rPr lang="ti" sz="2800" noProof="1"/>
            </a:br>
            <a:r>
              <a:rPr lang="ti" sz="2800" noProof="1"/>
              <a:t> </a:t>
            </a:r>
            <a:br>
              <a:rPr lang="ti" sz="2800" noProof="1"/>
            </a:br>
            <a:r>
              <a:rPr lang="ti" sz="2800" noProof="1"/>
              <a:t>ስጉምትታት 1-4</a:t>
            </a:r>
            <a:br>
              <a:rPr lang="ti" noProof="1"/>
            </a:br>
            <a:br>
              <a:rPr lang="ti" noProof="1"/>
            </a:br>
            <a:endParaRPr lang="ti" noProof="1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ti" noProof="1">
              <a:solidFill>
                <a:schemeClr val="tx1"/>
              </a:solidFill>
            </a:endParaRPr>
          </a:p>
        </p:txBody>
      </p:sp>
      <p:pic>
        <p:nvPicPr>
          <p:cNvPr id="2" name="A_6">
            <a:hlinkClick r:id="" action="ppaction://media"/>
            <a:extLst>
              <a:ext uri="{FF2B5EF4-FFF2-40B4-BE49-F238E27FC236}">
                <a16:creationId xmlns:a16="http://schemas.microsoft.com/office/drawing/2014/main" id="{60B3EDA0-A815-BE84-24C6-87EADEB32C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4776" y="6220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1"/>
              <a:t>ስጉምቲ</a:t>
            </a:r>
            <a:r>
              <a:rPr lang="ti" noProof="1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i" sz="2800" noProof="1"/>
              <a:t>ናብቲ መጽናዕቲ መእተዊ ርኸብ</a:t>
            </a:r>
          </a:p>
          <a:p>
            <a:r>
              <a:rPr lang="ti" sz="2000" noProof="1"/>
              <a:t>ናይ መልሲ ሊንክ ወይ QR ኮድ (ዲጂታል ኮድ) የድልየካ</a:t>
            </a:r>
          </a:p>
          <a:p>
            <a:r>
              <a:rPr lang="ti" sz="2000" noProof="1"/>
              <a:t>ነቲ ናይ መልሲ ሊንክ ወይ QR-ኮድ ካብ ምምሕዳር ከተማ ትቕበሎ</a:t>
            </a:r>
          </a:p>
          <a:p>
            <a:pPr marL="0" indent="0">
              <a:buNone/>
            </a:pPr>
            <a:endParaRPr lang="ti" sz="2000" noProof="1"/>
          </a:p>
          <a:p>
            <a:endParaRPr lang="ti" noProof="1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A_7">
            <a:hlinkClick r:id="" action="ppaction://media"/>
            <a:extLst>
              <a:ext uri="{FF2B5EF4-FFF2-40B4-BE49-F238E27FC236}">
                <a16:creationId xmlns:a16="http://schemas.microsoft.com/office/drawing/2014/main" id="{56F60038-B832-1923-C653-CB96A78ED4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34744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ti" noProof="1"/>
              <a:t>ስጉምቲ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i" sz="2800" noProof="1"/>
              <a:t>ነቲ መጽናዕቲ ጀምር</a:t>
            </a:r>
          </a:p>
          <a:p>
            <a:endParaRPr lang="ti" sz="2000" noProof="1"/>
          </a:p>
          <a:p>
            <a:r>
              <a:rPr lang="ti" sz="2000" noProof="1"/>
              <a:t>ነቲ ካብ ምምሕዳር ከተማ ዝተቐበልካዮ ናይ መልሲ ሊንክ ወይ QR-ኮድ ተጠቐም</a:t>
            </a:r>
          </a:p>
          <a:p>
            <a:r>
              <a:rPr lang="ti" sz="2000" noProof="1"/>
              <a:t>ነቲ ሊንክ ምረጽ፣ ወይ ጠውቕ፣ ወይ ድማ QR-ኮድ ስካን ግበር</a:t>
            </a:r>
          </a:p>
          <a:p>
            <a:endParaRPr lang="ti" noProof="1"/>
          </a:p>
          <a:p>
            <a:endParaRPr lang="ti" noProof="1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A_8">
            <a:hlinkClick r:id="" action="ppaction://media"/>
            <a:extLst>
              <a:ext uri="{FF2B5EF4-FFF2-40B4-BE49-F238E27FC236}">
                <a16:creationId xmlns:a16="http://schemas.microsoft.com/office/drawing/2014/main" id="{A620299E-175A-1BE7-4716-EB6431B3BE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78913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ti" noProof="1"/>
              <a:t>ስጉምቲ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i" sz="2800" noProof="1"/>
              <a:t>ቋንቋ ምረጽ</a:t>
            </a:r>
          </a:p>
          <a:p>
            <a:r>
              <a:rPr lang="ti" sz="2000" noProof="1"/>
              <a:t>ነቲ እትደልዮ ቋንቋ ምረጽ</a:t>
            </a:r>
          </a:p>
          <a:p>
            <a:pPr marL="0" indent="0">
              <a:buNone/>
            </a:pPr>
            <a:r>
              <a:rPr lang="ti" sz="2000" noProof="1"/>
              <a:t>ኣብ መንጎ እቲ መጽናዕቲ እውን ቋንቋ ክትቅይር ትኽእል</a:t>
            </a:r>
          </a:p>
          <a:p>
            <a:endParaRPr lang="ti" sz="2000" noProof="1"/>
          </a:p>
          <a:p>
            <a:pPr marL="0" indent="0">
              <a:buNone/>
            </a:pPr>
            <a:r>
              <a:rPr lang="am-ET" sz="2000" noProof="1"/>
              <a:t>ድሕሪኡ «ዝቕጽል» ምረጽ</a:t>
            </a:r>
            <a:endParaRPr lang="ti" sz="2000" noProof="1"/>
          </a:p>
          <a:p>
            <a:endParaRPr lang="ti" sz="2000" noProof="1"/>
          </a:p>
          <a:p>
            <a:endParaRPr lang="ti" sz="2000" noProof="1"/>
          </a:p>
          <a:p>
            <a:endParaRPr lang="ti" sz="2000" noProof="1"/>
          </a:p>
          <a:p>
            <a:endParaRPr lang="ti" noProof="1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A_9">
            <a:hlinkClick r:id="" action="ppaction://media"/>
            <a:extLst>
              <a:ext uri="{FF2B5EF4-FFF2-40B4-BE49-F238E27FC236}">
                <a16:creationId xmlns:a16="http://schemas.microsoft.com/office/drawing/2014/main" id="{DB516072-2A50-996B-22D0-AF59FDF90D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23593" y="71074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ti" noProof="1"/>
              <a:t>ስጉምቲ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r>
              <a:rPr lang="ti" sz="2800" noProof="1"/>
              <a:t>ነቶም ሕቶታት መልስ</a:t>
            </a:r>
          </a:p>
          <a:p>
            <a:r>
              <a:rPr lang="ti" sz="2000" noProof="1"/>
              <a:t>ነቲ ሕቶ ኣንብብ</a:t>
            </a:r>
          </a:p>
          <a:p>
            <a:r>
              <a:rPr lang="ti" sz="2000" noProof="1"/>
              <a:t>ነቲ ሕቶን ኣማራጺታት መልስን ንምስማዕ       ጠውቕ</a:t>
            </a:r>
          </a:p>
          <a:p>
            <a:r>
              <a:rPr lang="ti" sz="2000" noProof="1"/>
              <a:t>መልስኻ ኣእቱ</a:t>
            </a:r>
          </a:p>
          <a:p>
            <a:r>
              <a:rPr lang="ti" sz="2000" noProof="1"/>
              <a:t>ድሕሪኡ «ዝቕጽል» ወይ </a:t>
            </a:r>
            <a:r>
              <a:rPr lang="nb-NO" sz="2000" noProof="1"/>
              <a:t>«neste»</a:t>
            </a:r>
            <a:r>
              <a:rPr lang="ti" sz="2000" noProof="1"/>
              <a:t> ምረጽ</a:t>
            </a:r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1717" y="321430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i" noProof="1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i" noProof="1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A_10">
            <a:hlinkClick r:id="" action="ppaction://media"/>
            <a:extLst>
              <a:ext uri="{FF2B5EF4-FFF2-40B4-BE49-F238E27FC236}">
                <a16:creationId xmlns:a16="http://schemas.microsoft.com/office/drawing/2014/main" id="{88FAD2E1-935B-502E-B27C-625395682D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37660" y="35893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86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ti" noProof="1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i" noProof="1"/>
              <a:t>ስለ ዝተሳተፍ</a:t>
            </a:r>
            <a:r>
              <a:rPr lang="nb-NO" noProof="1"/>
              <a:t>ካ</a:t>
            </a:r>
            <a:r>
              <a:rPr lang="am-ET" noProof="1"/>
              <a:t> ነመስግን</a:t>
            </a:r>
            <a:endParaRPr lang="ti" noProof="1"/>
          </a:p>
        </p:txBody>
      </p:sp>
      <p:pic>
        <p:nvPicPr>
          <p:cNvPr id="2" name="A_11">
            <a:hlinkClick r:id="" action="ppaction://media"/>
            <a:extLst>
              <a:ext uri="{FF2B5EF4-FFF2-40B4-BE49-F238E27FC236}">
                <a16:creationId xmlns:a16="http://schemas.microsoft.com/office/drawing/2014/main" id="{7793935D-BFE1-9EC6-933A-2DE86AC863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47439" y="74181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4a59805d-339a-4d36-9600-46a41f3f8472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E9FB1C-62C1-4ADA-B67D-9BFBFACB50F8}"/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5557</TotalTime>
  <Words>267</Words>
  <Application>Microsoft Macintosh PowerPoint</Application>
  <PresentationFormat>Widescreen</PresentationFormat>
  <Paragraphs>46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ሃገራዊ መጽናዕቲ ተጠቀምቲ ንተሳተፍቲ ኣብ ስልጠና ቋንቋ ኖርወይ፡ ማሕበራዊ መጽናዕትን ኢንትሮዳክሽን ፕሮግራምን። </vt:lpstr>
      <vt:lpstr>ኣብቲ መጽናዕቲ ዘለዉ ኣርእስታት</vt:lpstr>
      <vt:lpstr>ስለምንታይ ኢኻ ክትሳተፍ ዘለካ?</vt:lpstr>
      <vt:lpstr>ብዛዕባ ሃገራዊ መጽናዕቲ ተጠቀምቲ</vt:lpstr>
      <vt:lpstr>PowerPoint-presentasjon</vt:lpstr>
      <vt:lpstr> ነቲ ዳህሳስ  ብኸመይ ትምልሶ?   ስጉምትታት 1-4  </vt:lpstr>
      <vt:lpstr>ስጉምቲ 1</vt:lpstr>
      <vt:lpstr>ስጉምቲ 2</vt:lpstr>
      <vt:lpstr>ስጉምቲ 3</vt:lpstr>
      <vt:lpstr>ስጉምቲ 4</vt:lpstr>
      <vt:lpstr>ስለ ዝተሳተፍካ ነመስግን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13</cp:revision>
  <dcterms:created xsi:type="dcterms:W3CDTF">2017-12-04T13:43:15Z</dcterms:created>
  <dcterms:modified xsi:type="dcterms:W3CDTF">2026-08-31T08:28:59Z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