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6BA14-10DE-42C5-B34A-F1EF0F343C1B}" v="21" dt="2026-08-06T10:47:13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addSp modSp">
        <pc:chgData name="Anne Edman" userId="4f4cdd69-1cb0-49a0-b169-a5c187e0e4e0" providerId="ADAL" clId="{C2F51A92-3326-47E3-889C-64A383028E15}" dt="2026-08-05T10:08:35.891" v="14"/>
        <pc:sldMkLst>
          <pc:docMk/>
          <pc:sldMk cId="4127161856" sldId="257"/>
        </pc:sldMkLst>
        <pc:spChg chg="mod">
          <ac:chgData name="Anne Edman" userId="4f4cdd69-1cb0-49a0-b169-a5c187e0e4e0" providerId="ADAL" clId="{C2F51A92-3326-47E3-889C-64A383028E15}" dt="2026-08-05T10:07:31.122" v="13"/>
          <ac:spMkLst>
            <pc:docMk/>
            <pc:sldMk cId="4127161856" sldId="257"/>
            <ac:spMk id="3" creationId="{959FA1A5-B15F-4E6E-8D29-3A3FC372AB48}"/>
          </ac:spMkLst>
        </pc:spChg>
        <pc:spChg chg="mod">
          <ac:chgData name="Anne Edman" userId="4f4cdd69-1cb0-49a0-b169-a5c187e0e4e0" providerId="ADAL" clId="{C2F51A92-3326-47E3-889C-64A383028E15}" dt="2026-08-05T10:08:35.891" v="14"/>
          <ac:spMkLst>
            <pc:docMk/>
            <pc:sldMk cId="4127161856" sldId="257"/>
            <ac:spMk id="4" creationId="{28E4F440-B6F6-4495-B503-BCE0531FA7E2}"/>
          </ac:spMkLst>
        </pc:spChg>
        <pc:picChg chg="add mod">
          <ac:chgData name="Anne Edman" userId="4f4cdd69-1cb0-49a0-b169-a5c187e0e4e0" providerId="ADAL" clId="{C2F51A92-3326-47E3-889C-64A383028E15}" dt="2026-08-05T10:07:04.514" v="12"/>
          <ac:picMkLst>
            <pc:docMk/>
            <pc:sldMk cId="4127161856" sldId="257"/>
            <ac:picMk id="8" creationId="{AD2CD9BD-C9F1-49AE-6A2F-F1FABB690980}"/>
          </ac:picMkLst>
        </pc:pic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ord">
        <pc:chgData name="Anne Edman" userId="4f4cdd69-1cb0-49a0-b169-a5c187e0e4e0" providerId="ADAL" clId="{C2F51A92-3326-47E3-889C-64A383028E15}" dt="2026-08-05T14:07:29.841" v="26"/>
        <pc:sldMkLst>
          <pc:docMk/>
          <pc:sldMk cId="350203082" sldId="259"/>
        </pc:sldMkLst>
      </pc:sldChg>
      <pc:sldChg chg="addSp modSp">
        <pc:chgData name="Anne Edman" userId="4f4cdd69-1cb0-49a0-b169-a5c187e0e4e0" providerId="ADAL" clId="{C2F51A92-3326-47E3-889C-64A383028E15}" dt="2026-08-05T08:56:39.222" v="2"/>
        <pc:sldMkLst>
          <pc:docMk/>
          <pc:sldMk cId="4137156963" sldId="260"/>
        </pc:sldMkLst>
        <pc:picChg chg="add">
          <ac:chgData name="Anne Edman" userId="4f4cdd69-1cb0-49a0-b169-a5c187e0e4e0" providerId="ADAL" clId="{C2F51A92-3326-47E3-889C-64A383028E15}" dt="2026-08-05T08:53:55.129" v="0"/>
          <ac:picMkLst>
            <pc:docMk/>
            <pc:sldMk cId="4137156963" sldId="260"/>
            <ac:picMk id="7" creationId="{C694422E-9A15-142E-5238-6847BB8D1709}"/>
          </ac:picMkLst>
        </pc:picChg>
        <pc:picChg chg="add mod">
          <ac:chgData name="Anne Edman" userId="4f4cdd69-1cb0-49a0-b169-a5c187e0e4e0" providerId="ADAL" clId="{C2F51A92-3326-47E3-889C-64A383028E15}" dt="2026-08-05T08:56:39.222" v="2"/>
          <ac:picMkLst>
            <pc:docMk/>
            <pc:sldMk cId="4137156963" sldId="260"/>
            <ac:picMk id="13" creationId="{D256F745-E8FF-71B3-BD8E-15C5C997C54C}"/>
          </ac:picMkLst>
        </pc:pic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modSp">
        <pc:chgData name="Anne Edman" userId="4f4cdd69-1cb0-49a0-b169-a5c187e0e4e0" providerId="ADAL" clId="{C2F51A92-3326-47E3-889C-64A383028E15}" dt="2026-08-05T09:02:58.933" v="7"/>
        <pc:sldMkLst>
          <pc:docMk/>
          <pc:sldMk cId="4224944052" sldId="280"/>
        </pc:sldMkLst>
        <pc:spChg chg="mod">
          <ac:chgData name="Anne Edman" userId="4f4cdd69-1cb0-49a0-b169-a5c187e0e4e0" providerId="ADAL" clId="{C2F51A92-3326-47E3-889C-64A383028E15}" dt="2026-08-05T09:02:58.933" v="7"/>
          <ac:spMkLst>
            <pc:docMk/>
            <pc:sldMk cId="4224944052" sldId="280"/>
            <ac:spMk id="2" creationId="{0D216CA8-09E2-00BF-CBBA-B3E68C114085}"/>
          </ac:spMkLst>
        </pc:spChg>
        <pc:spChg chg="mod">
          <ac:chgData name="Anne Edman" userId="4f4cdd69-1cb0-49a0-b169-a5c187e0e4e0" providerId="ADAL" clId="{C2F51A92-3326-47E3-889C-64A383028E15}" dt="2026-08-05T09:02:08.655" v="6"/>
          <ac:spMkLst>
            <pc:docMk/>
            <pc:sldMk cId="4224944052" sldId="280"/>
            <ac:spMk id="3" creationId="{E2F292E6-3B47-1EC3-17D3-F0ACE1F38184}"/>
          </ac:spMkLst>
        </pc:spChg>
      </pc:sldChg>
      <pc:sldChg chg="ord setBg">
        <pc:chgData name="Anne Edman" userId="4f4cdd69-1cb0-49a0-b169-a5c187e0e4e0" providerId="ADAL" clId="{C2F51A92-3326-47E3-889C-64A383028E15}" dt="2026-08-05T10:06:37.583" v="11"/>
        <pc:sldMkLst>
          <pc:docMk/>
          <pc:sldMk cId="2289503541" sldId="281"/>
        </pc:sldMkLst>
      </pc:sldChg>
      <pc:sldChg chg="addSp">
        <pc:chgData name="Anne Edman" userId="4f4cdd69-1cb0-49a0-b169-a5c187e0e4e0" providerId="ADAL" clId="{C2F51A92-3326-47E3-889C-64A383028E15}" dt="2026-08-05T11:16:41.912" v="20"/>
        <pc:sldMkLst>
          <pc:docMk/>
          <pc:sldMk cId="2627838820" sldId="282"/>
        </pc:sldMkLst>
        <pc:picChg chg="add">
          <ac:chgData name="Anne Edman" userId="4f4cdd69-1cb0-49a0-b169-a5c187e0e4e0" providerId="ADAL" clId="{C2F51A92-3326-47E3-889C-64A383028E15}" dt="2026-08-05T11:16:41.912" v="20"/>
          <ac:picMkLst>
            <pc:docMk/>
            <pc:sldMk cId="2627838820" sldId="282"/>
            <ac:picMk id="15" creationId="{CAB1A0EA-123F-CD5F-E36B-385BD39776BB}"/>
          </ac:picMkLst>
        </pc:picChg>
      </pc:sldChg>
      <pc:sldChg chg="addSp modSp">
        <pc:chgData name="Anne Edman" userId="4f4cdd69-1cb0-49a0-b169-a5c187e0e4e0" providerId="ADAL" clId="{C2F51A92-3326-47E3-889C-64A383028E15}" dt="2026-08-05T11:12:57.172" v="19"/>
        <pc:sldMkLst>
          <pc:docMk/>
          <pc:sldMk cId="3462321060" sldId="283"/>
        </pc:sldMkLst>
        <pc:picChg chg="add">
          <ac:chgData name="Anne Edman" userId="4f4cdd69-1cb0-49a0-b169-a5c187e0e4e0" providerId="ADAL" clId="{C2F51A92-3326-47E3-889C-64A383028E15}" dt="2026-08-05T10:41:47.923" v="16"/>
          <ac:picMkLst>
            <pc:docMk/>
            <pc:sldMk cId="3462321060" sldId="283"/>
            <ac:picMk id="7" creationId="{8C807428-8E81-DC16-520F-F929170E3298}"/>
          </ac:picMkLst>
        </pc:picChg>
        <pc:picChg chg="add">
          <ac:chgData name="Anne Edman" userId="4f4cdd69-1cb0-49a0-b169-a5c187e0e4e0" providerId="ADAL" clId="{C2F51A92-3326-47E3-889C-64A383028E15}" dt="2026-08-05T10:42:43.249" v="17"/>
          <ac:picMkLst>
            <pc:docMk/>
            <pc:sldMk cId="3462321060" sldId="283"/>
            <ac:picMk id="9" creationId="{D66612B4-20BB-35A6-1E0B-3F0536A04FF7}"/>
          </ac:picMkLst>
        </pc:picChg>
        <pc:picChg chg="add">
          <ac:chgData name="Anne Edman" userId="4f4cdd69-1cb0-49a0-b169-a5c187e0e4e0" providerId="ADAL" clId="{C2F51A92-3326-47E3-889C-64A383028E15}" dt="2026-08-05T11:12:20.395" v="18"/>
          <ac:picMkLst>
            <pc:docMk/>
            <pc:sldMk cId="3462321060" sldId="283"/>
            <ac:picMk id="11" creationId="{32E1D33F-69E7-EBFB-E3D0-42BE6A2988B6}"/>
          </ac:picMkLst>
        </pc:picChg>
        <pc:picChg chg="add mod">
          <ac:chgData name="Anne Edman" userId="4f4cdd69-1cb0-49a0-b169-a5c187e0e4e0" providerId="ADAL" clId="{C2F51A92-3326-47E3-889C-64A383028E15}" dt="2026-08-05T11:12:57.172" v="19"/>
          <ac:picMkLst>
            <pc:docMk/>
            <pc:sldMk cId="3462321060" sldId="283"/>
            <ac:picMk id="12" creationId="{295DD810-98F9-7F6A-DD94-F50C98137748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5T11:38:43.235" v="21"/>
          <ac:picMkLst>
            <pc:docMk/>
            <pc:sldMk cId="3460844019" sldId="285"/>
            <ac:picMk id="6" creationId="{3A8FC32B-D74F-E172-D261-FDB8146CF977}"/>
          </ac:picMkLst>
        </pc:picChg>
        <pc:picChg chg="add mod">
          <ac:chgData name="Anne Edman" userId="4f4cdd69-1cb0-49a0-b169-a5c187e0e4e0" providerId="ADAL" clId="{C2F51A92-3326-47E3-889C-64A383028E15}" dt="2026-08-05T11:40:22.079" v="22"/>
          <ac:picMkLst>
            <pc:docMk/>
            <pc:sldMk cId="3460844019" sldId="285"/>
            <ac:picMk id="7" creationId="{C7C9560C-991C-3C6A-FEEE-81DFB49719F6}"/>
          </ac:picMkLst>
        </pc:picChg>
        <pc:picChg chg="add">
          <ac:chgData name="Anne Edman" userId="4f4cdd69-1cb0-49a0-b169-a5c187e0e4e0" providerId="ADAL" clId="{C2F51A92-3326-47E3-889C-64A383028E15}" dt="2026-08-05T14:00:43.595" v="23"/>
          <ac:picMkLst>
            <pc:docMk/>
            <pc:sldMk cId="3460844019" sldId="285"/>
            <ac:picMk id="11" creationId="{400C2B59-B063-9F18-B4C4-A331ECC81224}"/>
          </ac:picMkLst>
        </pc:picChg>
        <pc:picChg chg="add">
          <ac:chgData name="Anne Edman" userId="4f4cdd69-1cb0-49a0-b169-a5c187e0e4e0" providerId="ADAL" clId="{C2F51A92-3326-47E3-889C-64A383028E15}" dt="2026-08-06T06:45:55.833" v="36"/>
          <ac:picMkLst>
            <pc:docMk/>
            <pc:sldMk cId="3460844019" sldId="285"/>
            <ac:picMk id="13" creationId="{19C98F4F-D47D-A0E1-524C-9D4B1003A8AF}"/>
          </ac:picMkLst>
        </pc:picChg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spChg chg="mod">
          <ac:chgData name="Anne Edman" userId="4f4cdd69-1cb0-49a0-b169-a5c187e0e4e0" providerId="ADAL" clId="{C2F51A92-3326-47E3-889C-64A383028E15}" dt="2026-08-05T14:48:06.489" v="31"/>
          <ac:spMkLst>
            <pc:docMk/>
            <pc:sldMk cId="1342948340" sldId="287"/>
            <ac:spMk id="3" creationId="{EE5BC6C8-318F-FC7E-7D7B-7886B92C5BB0}"/>
          </ac:spMkLst>
        </pc:spChg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  <pc:sldChg chg="ord">
        <pc:chgData name="Anne Edman" userId="4f4cdd69-1cb0-49a0-b169-a5c187e0e4e0" providerId="ADAL" clId="{C2F51A92-3326-47E3-889C-64A383028E15}" dt="2026-08-05T14:06:38.867" v="24"/>
        <pc:sldMkLst>
          <pc:docMk/>
          <pc:sldMk cId="1593255875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en-GB" dirty="0" err="1"/>
              <a:t>Norveççe</a:t>
            </a:r>
            <a:r>
              <a:rPr lang="en-GB" dirty="0"/>
              <a:t>, </a:t>
            </a:r>
            <a:r>
              <a:rPr lang="en-GB" dirty="0" err="1"/>
              <a:t>sosyal</a:t>
            </a:r>
            <a:r>
              <a:rPr lang="en-GB" dirty="0"/>
              <a:t> </a:t>
            </a:r>
            <a:r>
              <a:rPr lang="en-GB" dirty="0" err="1"/>
              <a:t>bilimler</a:t>
            </a:r>
            <a:r>
              <a:rPr lang="en-GB" dirty="0"/>
              <a:t> </a:t>
            </a:r>
            <a:r>
              <a:rPr lang="en-GB" dirty="0" err="1"/>
              <a:t>eğitimi</a:t>
            </a:r>
            <a:r>
              <a:rPr lang="en-GB" dirty="0"/>
              <a:t> </a:t>
            </a:r>
            <a:r>
              <a:rPr lang="en-GB" dirty="0" err="1"/>
              <a:t>ve</a:t>
            </a:r>
            <a:r>
              <a:rPr lang="en-GB" dirty="0"/>
              <a:t> </a:t>
            </a:r>
            <a:r>
              <a:rPr lang="en-GB" dirty="0" err="1"/>
              <a:t>entegrasyon</a:t>
            </a:r>
            <a:r>
              <a:rPr lang="en-GB" dirty="0"/>
              <a:t> </a:t>
            </a:r>
            <a:r>
              <a:rPr lang="en-GB" dirty="0" err="1"/>
              <a:t>programına</a:t>
            </a:r>
            <a:r>
              <a:rPr lang="en-GB" dirty="0"/>
              <a:t> </a:t>
            </a:r>
            <a:r>
              <a:rPr lang="en-GB" dirty="0" err="1"/>
              <a:t>katılanlara</a:t>
            </a:r>
            <a:r>
              <a:rPr lang="en-GB" dirty="0"/>
              <a:t> </a:t>
            </a:r>
            <a:r>
              <a:rPr lang="en-GB" dirty="0" err="1"/>
              <a:t>yönelik</a:t>
            </a:r>
            <a:r>
              <a:rPr lang="en-GB" dirty="0"/>
              <a:t> </a:t>
            </a:r>
            <a:r>
              <a:rPr lang="en-GB" dirty="0" err="1"/>
              <a:t>Ulusal</a:t>
            </a:r>
            <a:r>
              <a:rPr lang="en-GB" dirty="0"/>
              <a:t> </a:t>
            </a:r>
            <a:r>
              <a:rPr lang="en-GB" dirty="0" err="1"/>
              <a:t>Kullanıcı</a:t>
            </a:r>
            <a:r>
              <a:rPr lang="en-GB" dirty="0"/>
              <a:t> </a:t>
            </a:r>
            <a:r>
              <a:rPr lang="en-GB" dirty="0" err="1"/>
              <a:t>Anketi</a:t>
            </a: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en-GB" sz="2400" dirty="0" err="1"/>
              <a:t>Katılımcı</a:t>
            </a:r>
            <a:r>
              <a:rPr lang="en-GB" sz="2400" dirty="0"/>
              <a:t> </a:t>
            </a:r>
            <a:r>
              <a:rPr lang="en-GB" sz="2400" dirty="0" err="1"/>
              <a:t>rehberi</a:t>
            </a:r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TR01">
            <a:hlinkClick r:id="" action="ppaction://media"/>
            <a:extLst>
              <a:ext uri="{FF2B5EF4-FFF2-40B4-BE49-F238E27FC236}">
                <a16:creationId xmlns:a16="http://schemas.microsoft.com/office/drawing/2014/main" id="{14014617-462A-A5C9-C840-28D5CAD942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03630" y="59009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Anketteki konular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80400" cy="4184320"/>
          </a:xfrm>
        </p:spPr>
        <p:txBody>
          <a:bodyPr>
            <a:normAutofit/>
          </a:bodyPr>
          <a:lstStyle/>
          <a:p>
            <a:r>
              <a:rPr lang="en-GB" sz="1600" b="1" dirty="0" err="1"/>
              <a:t>Şunlar</a:t>
            </a:r>
            <a:r>
              <a:rPr lang="en-GB" sz="1600" b="1" dirty="0"/>
              <a:t> </a:t>
            </a:r>
            <a:r>
              <a:rPr lang="en-GB" sz="1600" b="1" dirty="0" err="1"/>
              <a:t>hakkında</a:t>
            </a:r>
            <a:r>
              <a:rPr lang="en-GB" sz="1600" b="1" dirty="0"/>
              <a:t> ne </a:t>
            </a:r>
            <a:r>
              <a:rPr lang="en-GB" sz="1600" b="1" dirty="0" err="1"/>
              <a:t>düşündüğünüzle</a:t>
            </a:r>
            <a:r>
              <a:rPr lang="en-GB" sz="1600" b="1" dirty="0"/>
              <a:t> </a:t>
            </a:r>
            <a:r>
              <a:rPr lang="en-GB" sz="1600" b="1" dirty="0" err="1"/>
              <a:t>ilgili</a:t>
            </a:r>
            <a:r>
              <a:rPr lang="en-GB" sz="1600" b="1" dirty="0"/>
              <a:t> </a:t>
            </a:r>
            <a:r>
              <a:rPr lang="en-GB" sz="1600" b="1" dirty="0" err="1"/>
              <a:t>soruları</a:t>
            </a:r>
            <a:r>
              <a:rPr lang="en-GB" sz="1600" b="1" dirty="0"/>
              <a:t> </a:t>
            </a:r>
            <a:r>
              <a:rPr lang="en-GB" sz="1600" b="1" dirty="0" err="1"/>
              <a:t>yanıtlıyorsunuz</a:t>
            </a:r>
            <a:r>
              <a:rPr lang="en-GB" sz="1600" b="1" dirty="0"/>
              <a:t>:</a:t>
            </a:r>
            <a:endParaRPr lang="en-GB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GB" sz="1600" b="1" dirty="0" err="1"/>
              <a:t>Norveççe</a:t>
            </a:r>
            <a:r>
              <a:rPr lang="en-GB" sz="1600" b="1" dirty="0"/>
              <a:t> </a:t>
            </a:r>
            <a:r>
              <a:rPr lang="en-GB" sz="1600" b="1" dirty="0" err="1"/>
              <a:t>eğitimi</a:t>
            </a:r>
            <a:r>
              <a:rPr lang="en-GB" sz="16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sz="1600" b="1" dirty="0" err="1"/>
              <a:t>Entegrasyon</a:t>
            </a:r>
            <a:r>
              <a:rPr lang="en-GB" sz="1600" b="1" dirty="0"/>
              <a:t> </a:t>
            </a:r>
            <a:r>
              <a:rPr lang="en-GB" sz="1600" b="1" dirty="0" err="1"/>
              <a:t>programı</a:t>
            </a:r>
            <a:r>
              <a:rPr lang="en-GB" sz="1600" dirty="0"/>
              <a:t> </a:t>
            </a:r>
          </a:p>
          <a:p>
            <a:r>
              <a:rPr lang="en-GB" sz="1600" b="1" dirty="0" err="1"/>
              <a:t>Seçebileceğiniz</a:t>
            </a:r>
            <a:r>
              <a:rPr lang="en-GB" sz="1600" b="1" dirty="0"/>
              <a:t> </a:t>
            </a:r>
            <a:r>
              <a:rPr lang="en-GB" sz="1600" b="1" dirty="0" err="1"/>
              <a:t>sabit</a:t>
            </a:r>
            <a:r>
              <a:rPr lang="en-GB" sz="1600" b="1" dirty="0"/>
              <a:t> </a:t>
            </a:r>
            <a:r>
              <a:rPr lang="en-GB" sz="1600" b="1" dirty="0" err="1"/>
              <a:t>cevap</a:t>
            </a:r>
            <a:r>
              <a:rPr lang="en-GB" sz="1600" b="1" dirty="0"/>
              <a:t> </a:t>
            </a:r>
            <a:r>
              <a:rPr lang="en-GB" sz="1600" b="1" dirty="0" err="1"/>
              <a:t>seçenekleri</a:t>
            </a:r>
            <a:r>
              <a:rPr lang="en-GB" sz="1600" b="1" dirty="0"/>
              <a:t> </a:t>
            </a:r>
            <a:r>
              <a:rPr lang="en-GB" sz="1600" b="1" dirty="0" err="1"/>
              <a:t>bulunmaktadır</a:t>
            </a:r>
            <a:r>
              <a:rPr lang="en-GB" sz="1600" b="1" dirty="0"/>
              <a:t>.</a:t>
            </a:r>
            <a:endParaRPr lang="en-GB" sz="1600" dirty="0"/>
          </a:p>
          <a:p>
            <a:pPr marL="0" indent="0">
              <a:lnSpc>
                <a:spcPct val="120000"/>
              </a:lnSpc>
              <a:buNone/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TR02">
            <a:hlinkClick r:id="" action="ppaction://media"/>
            <a:extLst>
              <a:ext uri="{FF2B5EF4-FFF2-40B4-BE49-F238E27FC236}">
                <a16:creationId xmlns:a16="http://schemas.microsoft.com/office/drawing/2014/main" id="{4648EFDF-5F7E-A214-F5E2-3961B11E57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2468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1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Neden katılmalısın?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519153" cy="2720682"/>
          </a:xfrm>
        </p:spPr>
        <p:txBody>
          <a:bodyPr>
            <a:normAutofit fontScale="92500" lnSpcReduction="20000"/>
          </a:bodyPr>
          <a:lstStyle/>
          <a:p>
            <a:pPr marL="356235" indent="-356235">
              <a:spcAft>
                <a:spcPts val="600"/>
              </a:spcAft>
            </a:pPr>
            <a:r>
              <a:rPr lang="en-GB" sz="2000" dirty="0" err="1"/>
              <a:t>Eğitim</a:t>
            </a:r>
            <a:r>
              <a:rPr lang="en-GB" sz="2000" dirty="0"/>
              <a:t> </a:t>
            </a:r>
            <a:r>
              <a:rPr lang="en-GB" sz="2000" dirty="0" err="1"/>
              <a:t>hakkında</a:t>
            </a:r>
            <a:r>
              <a:rPr lang="en-GB" sz="2000" dirty="0"/>
              <a:t> ne </a:t>
            </a:r>
            <a:r>
              <a:rPr lang="en-GB" sz="2000" dirty="0" err="1"/>
              <a:t>düşündüğünüzü</a:t>
            </a:r>
            <a:r>
              <a:rPr lang="en-GB" sz="2000" dirty="0"/>
              <a:t> </a:t>
            </a:r>
            <a:r>
              <a:rPr lang="en-GB" sz="2000" dirty="0" err="1"/>
              <a:t>bilmek</a:t>
            </a:r>
            <a:r>
              <a:rPr lang="en-GB" sz="2000" dirty="0"/>
              <a:t> </a:t>
            </a:r>
            <a:r>
              <a:rPr lang="en-GB" sz="2000" dirty="0" err="1"/>
              <a:t>istiyoruz</a:t>
            </a:r>
            <a:r>
              <a:rPr lang="en-GB" sz="2000" dirty="0"/>
              <a:t>; </a:t>
            </a:r>
            <a:r>
              <a:rPr lang="en-GB" sz="2000" dirty="0" err="1"/>
              <a:t>böylece</a:t>
            </a:r>
            <a:r>
              <a:rPr lang="en-GB" sz="2000" dirty="0"/>
              <a:t> </a:t>
            </a:r>
            <a:r>
              <a:rPr lang="en-GB" sz="2000" dirty="0" err="1"/>
              <a:t>sunulan</a:t>
            </a:r>
            <a:r>
              <a:rPr lang="en-GB" sz="2000" dirty="0"/>
              <a:t> </a:t>
            </a:r>
            <a:r>
              <a:rPr lang="en-GB" sz="2000" dirty="0" err="1"/>
              <a:t>hizmet</a:t>
            </a:r>
            <a:r>
              <a:rPr lang="en-GB" sz="2000" dirty="0"/>
              <a:t>/</a:t>
            </a:r>
            <a:r>
              <a:rPr lang="en-GB" sz="2000" dirty="0" err="1"/>
              <a:t>eğitim</a:t>
            </a:r>
            <a:r>
              <a:rPr lang="en-GB" sz="2000" dirty="0"/>
              <a:t> </a:t>
            </a:r>
            <a:r>
              <a:rPr lang="en-GB" sz="2000" dirty="0" err="1"/>
              <a:t>daha</a:t>
            </a:r>
            <a:r>
              <a:rPr lang="en-GB" sz="2000" dirty="0"/>
              <a:t> iyi hale </a:t>
            </a:r>
            <a:r>
              <a:rPr lang="en-GB" sz="2000" dirty="0" err="1"/>
              <a:t>getirilebilir</a:t>
            </a:r>
            <a:r>
              <a:rPr lang="en-GB" sz="2000" dirty="0"/>
              <a:t>.</a:t>
            </a:r>
            <a:endParaRPr lang="nb-NO" sz="2000" dirty="0">
              <a:ea typeface="Tahoma"/>
              <a:cs typeface="Tahoma"/>
            </a:endParaRPr>
          </a:p>
          <a:p>
            <a:pPr>
              <a:spcAft>
                <a:spcPts val="600"/>
              </a:spcAft>
            </a:pPr>
            <a:r>
              <a:rPr lang="en-GB" sz="2000" dirty="0"/>
              <a:t>Belediye, </a:t>
            </a:r>
            <a:r>
              <a:rPr lang="en-GB" sz="2000" dirty="0" err="1"/>
              <a:t>sizin</a:t>
            </a:r>
            <a:r>
              <a:rPr lang="en-GB" sz="2000" dirty="0"/>
              <a:t> </a:t>
            </a:r>
            <a:r>
              <a:rPr lang="en-GB" sz="2000" dirty="0" err="1"/>
              <a:t>deneyimleriniz</a:t>
            </a:r>
            <a:r>
              <a:rPr lang="en-GB" sz="2000" dirty="0"/>
              <a:t> </a:t>
            </a:r>
            <a:r>
              <a:rPr lang="en-GB" sz="2000" dirty="0" err="1"/>
              <a:t>hakkında</a:t>
            </a:r>
            <a:r>
              <a:rPr lang="en-GB" sz="2000" dirty="0"/>
              <a:t> </a:t>
            </a:r>
            <a:r>
              <a:rPr lang="en-GB" sz="2000" dirty="0" err="1"/>
              <a:t>bilgi</a:t>
            </a:r>
            <a:r>
              <a:rPr lang="en-GB" sz="2000" dirty="0"/>
              <a:t> </a:t>
            </a:r>
            <a:r>
              <a:rPr lang="en-GB" sz="2000" dirty="0" err="1"/>
              <a:t>edinir</a:t>
            </a:r>
            <a:r>
              <a:rPr lang="en-GB" sz="2000" dirty="0"/>
              <a:t>.</a:t>
            </a:r>
            <a:r>
              <a:rPr lang="nb-NO" sz="2000" dirty="0"/>
              <a:t> </a:t>
            </a:r>
          </a:p>
          <a:p>
            <a:pPr>
              <a:spcAft>
                <a:spcPts val="600"/>
              </a:spcAft>
            </a:pPr>
            <a:r>
              <a:rPr lang="en-GB" sz="2000" dirty="0"/>
              <a:t>Belediye </a:t>
            </a:r>
            <a:r>
              <a:rPr lang="en-GB" sz="2000" dirty="0" err="1"/>
              <a:t>daha</a:t>
            </a:r>
            <a:r>
              <a:rPr lang="en-GB" sz="2000" dirty="0"/>
              <a:t> iyi </a:t>
            </a:r>
            <a:r>
              <a:rPr lang="en-GB" sz="2000" dirty="0" err="1"/>
              <a:t>bir</a:t>
            </a:r>
            <a:r>
              <a:rPr lang="en-GB" sz="2000" dirty="0"/>
              <a:t> </a:t>
            </a:r>
            <a:r>
              <a:rPr lang="en-GB" sz="2000" dirty="0" err="1"/>
              <a:t>eğitim</a:t>
            </a:r>
            <a:r>
              <a:rPr lang="en-GB" sz="2000" dirty="0"/>
              <a:t> </a:t>
            </a:r>
            <a:r>
              <a:rPr lang="en-GB" sz="2000" dirty="0" err="1"/>
              <a:t>hizmeti</a:t>
            </a:r>
            <a:r>
              <a:rPr lang="en-GB" sz="2000" dirty="0"/>
              <a:t> </a:t>
            </a:r>
            <a:r>
              <a:rPr lang="en-GB" sz="2000" dirty="0" err="1"/>
              <a:t>sunabilir</a:t>
            </a:r>
            <a:r>
              <a:rPr lang="en-GB" sz="2000" dirty="0"/>
              <a:t>.</a:t>
            </a: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TR03">
            <a:hlinkClick r:id="" action="ppaction://media"/>
            <a:extLst>
              <a:ext uri="{FF2B5EF4-FFF2-40B4-BE49-F238E27FC236}">
                <a16:creationId xmlns:a16="http://schemas.microsoft.com/office/drawing/2014/main" id="{0AEBF6AB-30CD-6DFE-7A21-20478082B8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Ulusal</a:t>
            </a:r>
            <a:r>
              <a:rPr lang="en-GB" dirty="0"/>
              <a:t> </a:t>
            </a:r>
            <a:r>
              <a:rPr lang="en-GB" dirty="0" err="1"/>
              <a:t>kullanıcı</a:t>
            </a:r>
            <a:r>
              <a:rPr lang="en-GB" dirty="0"/>
              <a:t> </a:t>
            </a:r>
            <a:r>
              <a:rPr lang="en-GB" dirty="0" err="1"/>
              <a:t>anketi</a:t>
            </a:r>
            <a:r>
              <a:rPr lang="en-GB" dirty="0"/>
              <a:t> </a:t>
            </a:r>
            <a:r>
              <a:rPr lang="en-GB" dirty="0" err="1"/>
              <a:t>hakkında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54033" cy="2344165"/>
          </a:xfrm>
        </p:spPr>
        <p:txBody>
          <a:bodyPr>
            <a:normAutofit lnSpcReduction="10000"/>
          </a:bodyPr>
          <a:lstStyle/>
          <a:p>
            <a:r>
              <a:rPr lang="en-GB" sz="2000" dirty="0" err="1"/>
              <a:t>Anket</a:t>
            </a:r>
            <a:r>
              <a:rPr lang="en-GB" sz="2000" dirty="0"/>
              <a:t> </a:t>
            </a:r>
            <a:r>
              <a:rPr lang="en-GB" sz="2000" dirty="0" err="1"/>
              <a:t>anonimdir</a:t>
            </a:r>
            <a:r>
              <a:rPr lang="en-GB" sz="2000" dirty="0"/>
              <a:t> </a:t>
            </a:r>
            <a:r>
              <a:rPr lang="en-GB" sz="2000" dirty="0" err="1"/>
              <a:t>ve</a:t>
            </a:r>
            <a:r>
              <a:rPr lang="en-GB" sz="2000" dirty="0"/>
              <a:t> </a:t>
            </a:r>
            <a:r>
              <a:rPr lang="en-GB" sz="2000" dirty="0" err="1"/>
              <a:t>katılım</a:t>
            </a:r>
            <a:r>
              <a:rPr lang="en-GB" sz="2000" dirty="0"/>
              <a:t> </a:t>
            </a:r>
            <a:r>
              <a:rPr lang="en-GB" sz="2000" dirty="0" err="1"/>
              <a:t>gönüllülük</a:t>
            </a:r>
            <a:r>
              <a:rPr lang="en-GB" sz="2000" dirty="0"/>
              <a:t> </a:t>
            </a:r>
            <a:r>
              <a:rPr lang="en-GB" sz="2000" dirty="0" err="1"/>
              <a:t>esasına</a:t>
            </a:r>
            <a:r>
              <a:rPr lang="en-GB" sz="2000" dirty="0"/>
              <a:t> </a:t>
            </a:r>
            <a:r>
              <a:rPr lang="en-GB" sz="2000" dirty="0" err="1"/>
              <a:t>dayanır</a:t>
            </a:r>
            <a:r>
              <a:rPr lang="en-GB" sz="2000" dirty="0"/>
              <a:t>.</a:t>
            </a:r>
            <a:endParaRPr lang="nb-NO" sz="2000" dirty="0"/>
          </a:p>
          <a:p>
            <a:r>
              <a:rPr lang="en-GB" sz="2000" dirty="0" err="1"/>
              <a:t>Anketi</a:t>
            </a:r>
            <a:r>
              <a:rPr lang="en-GB" sz="2000" dirty="0"/>
              <a:t> </a:t>
            </a:r>
            <a:r>
              <a:rPr lang="en-GB" sz="2000" dirty="0" err="1"/>
              <a:t>cevaplamak</a:t>
            </a:r>
            <a:r>
              <a:rPr lang="en-GB" sz="2000" dirty="0"/>
              <a:t> </a:t>
            </a:r>
            <a:r>
              <a:rPr lang="en-GB" sz="2000" dirty="0" err="1"/>
              <a:t>yaklaşık</a:t>
            </a:r>
            <a:r>
              <a:rPr lang="en-GB" sz="2000" dirty="0"/>
              <a:t> 20–40 </a:t>
            </a:r>
            <a:r>
              <a:rPr lang="en-GB" sz="2000" dirty="0" err="1"/>
              <a:t>dakika</a:t>
            </a:r>
            <a:r>
              <a:rPr lang="en-GB" sz="2000" dirty="0"/>
              <a:t> </a:t>
            </a:r>
            <a:r>
              <a:rPr lang="en-GB" sz="2000" dirty="0" err="1"/>
              <a:t>sürer</a:t>
            </a:r>
            <a:r>
              <a:rPr lang="en-GB" sz="2000" dirty="0"/>
              <a:t>.</a:t>
            </a:r>
            <a:endParaRPr lang="nb-NO" sz="2000" dirty="0"/>
          </a:p>
          <a:p>
            <a:r>
              <a:rPr lang="en-GB" sz="2000" dirty="0" err="1"/>
              <a:t>Anket</a:t>
            </a:r>
            <a:r>
              <a:rPr lang="en-GB" sz="2000" dirty="0"/>
              <a:t>, </a:t>
            </a:r>
            <a:r>
              <a:rPr lang="en-GB" sz="2000" dirty="0" err="1"/>
              <a:t>metin</a:t>
            </a:r>
            <a:r>
              <a:rPr lang="en-GB" sz="2000" dirty="0"/>
              <a:t> </a:t>
            </a:r>
            <a:r>
              <a:rPr lang="en-GB" sz="2000" dirty="0" err="1"/>
              <a:t>ve</a:t>
            </a:r>
            <a:r>
              <a:rPr lang="en-GB" sz="2000" dirty="0"/>
              <a:t> </a:t>
            </a:r>
            <a:r>
              <a:rPr lang="en-GB" sz="2000" dirty="0" err="1"/>
              <a:t>ses</a:t>
            </a:r>
            <a:r>
              <a:rPr lang="en-GB" sz="2000" dirty="0"/>
              <a:t> </a:t>
            </a:r>
            <a:r>
              <a:rPr lang="en-GB" sz="2000" dirty="0" err="1"/>
              <a:t>seçenekleriyle</a:t>
            </a:r>
            <a:r>
              <a:rPr lang="en-GB" sz="2000" dirty="0"/>
              <a:t> </a:t>
            </a:r>
            <a:r>
              <a:rPr lang="en-GB" sz="2000" dirty="0" err="1"/>
              <a:t>birçok</a:t>
            </a:r>
            <a:r>
              <a:rPr lang="en-GB" sz="2000" dirty="0"/>
              <a:t> </a:t>
            </a:r>
            <a:r>
              <a:rPr lang="en-GB" sz="2000" dirty="0" err="1"/>
              <a:t>dilde</a:t>
            </a:r>
            <a:r>
              <a:rPr lang="en-GB" sz="2000" dirty="0"/>
              <a:t> </a:t>
            </a:r>
            <a:r>
              <a:rPr lang="en-GB" sz="2000" dirty="0" err="1"/>
              <a:t>kullanılabilir</a:t>
            </a:r>
            <a:r>
              <a:rPr lang="en-GB" sz="2000" dirty="0"/>
              <a:t>.</a:t>
            </a:r>
            <a:endParaRPr lang="nb-NO" sz="2000" dirty="0"/>
          </a:p>
          <a:p>
            <a:endParaRPr lang="en-GB" dirty="0"/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TR04">
            <a:hlinkClick r:id="" action="ppaction://media"/>
            <a:extLst>
              <a:ext uri="{FF2B5EF4-FFF2-40B4-BE49-F238E27FC236}">
                <a16:creationId xmlns:a16="http://schemas.microsoft.com/office/drawing/2014/main" id="{CD53EF6B-D44A-892E-F349-7AB1C69EEE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513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GB" sz="2000" dirty="0" err="1"/>
              <a:t>Tüm</a:t>
            </a:r>
            <a:r>
              <a:rPr lang="en-GB" sz="2000" dirty="0"/>
              <a:t> </a:t>
            </a:r>
            <a:r>
              <a:rPr lang="en-GB" sz="2000" dirty="0" err="1"/>
              <a:t>soruları</a:t>
            </a:r>
            <a:r>
              <a:rPr lang="en-GB" sz="2000" dirty="0"/>
              <a:t> </a:t>
            </a:r>
            <a:r>
              <a:rPr lang="en-GB" sz="2000" dirty="0" err="1"/>
              <a:t>cevaplamanız</a:t>
            </a:r>
            <a:r>
              <a:rPr lang="en-GB" sz="2000" dirty="0"/>
              <a:t> </a:t>
            </a:r>
            <a:r>
              <a:rPr lang="en-GB" sz="2000" dirty="0" err="1"/>
              <a:t>gerekir</a:t>
            </a:r>
            <a:r>
              <a:rPr lang="en-GB" sz="2000" dirty="0"/>
              <a:t>; </a:t>
            </a:r>
            <a:r>
              <a:rPr lang="en-GB" sz="2000" dirty="0" err="1"/>
              <a:t>ancak</a:t>
            </a:r>
            <a:r>
              <a:rPr lang="en-GB" sz="2000" dirty="0"/>
              <a:t> “</a:t>
            </a:r>
            <a:r>
              <a:rPr lang="en-GB" sz="2000" dirty="0" err="1"/>
              <a:t>Bilmiyorum</a:t>
            </a:r>
            <a:r>
              <a:rPr lang="en-GB" sz="2000" dirty="0"/>
              <a:t>” </a:t>
            </a:r>
            <a:r>
              <a:rPr lang="en-GB" sz="2000" dirty="0" err="1"/>
              <a:t>veya</a:t>
            </a:r>
            <a:r>
              <a:rPr lang="en-GB" sz="2000" dirty="0"/>
              <a:t> “</a:t>
            </a:r>
            <a:r>
              <a:rPr lang="en-GB" sz="2000" dirty="0" err="1"/>
              <a:t>Cevaplamak</a:t>
            </a:r>
            <a:r>
              <a:rPr lang="en-GB" sz="2000" dirty="0"/>
              <a:t> </a:t>
            </a:r>
            <a:r>
              <a:rPr lang="en-GB" sz="2000" dirty="0" err="1"/>
              <a:t>istemiyorum</a:t>
            </a:r>
            <a:r>
              <a:rPr lang="en-GB" sz="2000" dirty="0"/>
              <a:t>” </a:t>
            </a:r>
            <a:r>
              <a:rPr lang="en-GB" sz="2000" dirty="0" err="1"/>
              <a:t>seçeneklerini</a:t>
            </a:r>
            <a:r>
              <a:rPr lang="en-GB" sz="2000" dirty="0"/>
              <a:t> </a:t>
            </a:r>
            <a:r>
              <a:rPr lang="en-GB" sz="2000" dirty="0" err="1"/>
              <a:t>seçebilirsiniz</a:t>
            </a:r>
            <a:r>
              <a:rPr lang="en-GB" sz="2000" dirty="0"/>
              <a:t>.</a:t>
            </a:r>
            <a:endParaRPr lang="nb-NO" sz="2000" dirty="0"/>
          </a:p>
          <a:p>
            <a:pPr>
              <a:lnSpc>
                <a:spcPct val="120000"/>
              </a:lnSpc>
            </a:pPr>
            <a:r>
              <a:rPr lang="en-GB" sz="2000" dirty="0" err="1"/>
              <a:t>Anketi</a:t>
            </a:r>
            <a:r>
              <a:rPr lang="en-GB" sz="2000" dirty="0"/>
              <a:t> </a:t>
            </a:r>
            <a:r>
              <a:rPr lang="en-GB" sz="2000" dirty="0" err="1"/>
              <a:t>tek</a:t>
            </a:r>
            <a:r>
              <a:rPr lang="en-GB" sz="2000" dirty="0"/>
              <a:t> </a:t>
            </a:r>
            <a:r>
              <a:rPr lang="en-GB" sz="2000" dirty="0" err="1"/>
              <a:t>seferde</a:t>
            </a:r>
            <a:r>
              <a:rPr lang="en-GB" sz="2000" dirty="0"/>
              <a:t> </a:t>
            </a:r>
            <a:r>
              <a:rPr lang="en-GB" sz="2000" dirty="0" err="1"/>
              <a:t>tamamlamanız</a:t>
            </a:r>
            <a:r>
              <a:rPr lang="en-GB" sz="2000" dirty="0"/>
              <a:t> </a:t>
            </a:r>
            <a:r>
              <a:rPr lang="en-GB" sz="2000" dirty="0" err="1"/>
              <a:t>gerekir</a:t>
            </a:r>
            <a:r>
              <a:rPr lang="en-GB" sz="2000" dirty="0"/>
              <a:t>.</a:t>
            </a:r>
            <a:endParaRPr lang="nb-NO" sz="2000" dirty="0"/>
          </a:p>
          <a:p>
            <a:pPr>
              <a:lnSpc>
                <a:spcPct val="120000"/>
              </a:lnSpc>
            </a:pPr>
            <a:r>
              <a:rPr lang="en-GB" sz="2000" dirty="0"/>
              <a:t>Her </a:t>
            </a:r>
            <a:r>
              <a:rPr lang="en-GB" sz="2000" dirty="0" err="1"/>
              <a:t>soruya</a:t>
            </a:r>
            <a:r>
              <a:rPr lang="en-GB" sz="2000" dirty="0"/>
              <a:t> </a:t>
            </a:r>
            <a:r>
              <a:rPr lang="en-GB" sz="2000" dirty="0" err="1"/>
              <a:t>geçmek</a:t>
            </a:r>
            <a:r>
              <a:rPr lang="en-GB" sz="2000" dirty="0"/>
              <a:t> </a:t>
            </a:r>
            <a:r>
              <a:rPr lang="en-GB" sz="2000" dirty="0" err="1"/>
              <a:t>için</a:t>
            </a:r>
            <a:r>
              <a:rPr lang="en-GB" sz="2000" dirty="0"/>
              <a:t> “</a:t>
            </a:r>
            <a:r>
              <a:rPr lang="en-GB" sz="2000" dirty="0" err="1"/>
              <a:t>İleri</a:t>
            </a:r>
            <a:r>
              <a:rPr lang="en-GB" sz="2000" dirty="0"/>
              <a:t>” </a:t>
            </a:r>
            <a:r>
              <a:rPr lang="en-GB" sz="2000" dirty="0" err="1"/>
              <a:t>düğmesine</a:t>
            </a:r>
            <a:r>
              <a:rPr lang="en-GB" sz="2000" dirty="0"/>
              <a:t> </a:t>
            </a:r>
            <a:r>
              <a:rPr lang="en-GB" sz="2000" dirty="0" err="1"/>
              <a:t>tıklayın</a:t>
            </a:r>
            <a:r>
              <a:rPr lang="en-GB" sz="2000" dirty="0"/>
              <a:t>.</a:t>
            </a:r>
            <a:endParaRPr lang="nb-NO" sz="2000" dirty="0"/>
          </a:p>
          <a:p>
            <a:pPr>
              <a:lnSpc>
                <a:spcPct val="120000"/>
              </a:lnSpc>
            </a:pPr>
            <a:r>
              <a:rPr lang="en-GB" sz="2000" dirty="0" err="1"/>
              <a:t>Anketi</a:t>
            </a:r>
            <a:r>
              <a:rPr lang="en-GB" sz="2000" dirty="0"/>
              <a:t> </a:t>
            </a:r>
            <a:r>
              <a:rPr lang="en-GB" sz="2000" dirty="0" err="1"/>
              <a:t>tanımak</a:t>
            </a:r>
            <a:r>
              <a:rPr lang="en-GB" sz="2000" dirty="0"/>
              <a:t> </a:t>
            </a:r>
            <a:r>
              <a:rPr lang="en-GB" sz="2000" dirty="0" err="1"/>
              <a:t>için</a:t>
            </a:r>
            <a:r>
              <a:rPr lang="en-GB" sz="2000" dirty="0"/>
              <a:t> </a:t>
            </a:r>
            <a:r>
              <a:rPr lang="en-GB" sz="2000" dirty="0" err="1"/>
              <a:t>önce</a:t>
            </a:r>
            <a:r>
              <a:rPr lang="en-GB" sz="2000" dirty="0"/>
              <a:t> demo </a:t>
            </a:r>
            <a:r>
              <a:rPr lang="en-GB" sz="2000" dirty="0" err="1"/>
              <a:t>sürümünü</a:t>
            </a:r>
            <a:r>
              <a:rPr lang="en-GB" sz="2000" dirty="0"/>
              <a:t> </a:t>
            </a:r>
            <a:r>
              <a:rPr lang="en-GB" sz="2000" dirty="0" err="1"/>
              <a:t>deneyebilirsiniz</a:t>
            </a:r>
            <a:r>
              <a:rPr lang="en-GB" sz="2000" dirty="0"/>
              <a:t>.</a:t>
            </a:r>
            <a:endParaRPr lang="nb-NO" sz="2000" dirty="0"/>
          </a:p>
          <a:p>
            <a:pPr>
              <a:lnSpc>
                <a:spcPct val="120000"/>
              </a:lnSpc>
            </a:pPr>
            <a:endParaRPr lang="en-GB" sz="1300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Anketi</a:t>
            </a:r>
            <a:r>
              <a:rPr lang="en-GB" sz="2800" dirty="0"/>
              <a:t> </a:t>
            </a:r>
            <a:r>
              <a:rPr lang="en-GB" sz="2800" dirty="0" err="1"/>
              <a:t>cevaplamadan</a:t>
            </a:r>
            <a:r>
              <a:rPr lang="en-GB" sz="2800" dirty="0"/>
              <a:t> </a:t>
            </a:r>
            <a:r>
              <a:rPr lang="en-GB" sz="2800" dirty="0" err="1"/>
              <a:t>önce</a:t>
            </a:r>
            <a:r>
              <a:rPr lang="en-GB" sz="2800" dirty="0"/>
              <a:t> </a:t>
            </a:r>
            <a:r>
              <a:rPr lang="en-GB" sz="2800" dirty="0" err="1"/>
              <a:t>bilgilendirme</a:t>
            </a:r>
            <a:endParaRPr lang="nb-NO" sz="28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TR05">
            <a:hlinkClick r:id="" action="ppaction://media"/>
            <a:extLst>
              <a:ext uri="{FF2B5EF4-FFF2-40B4-BE49-F238E27FC236}">
                <a16:creationId xmlns:a16="http://schemas.microsoft.com/office/drawing/2014/main" id="{7C390A66-0020-977F-F5FC-8BFCB04F7E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16720" y="6454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78722" y="0"/>
            <a:ext cx="4476981" cy="4249270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nb-NO" sz="2800" dirty="0"/>
              <a:t>Anketi nasıl cevaplarsınız?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Adım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TR06">
            <a:hlinkClick r:id="" action="ppaction://media"/>
            <a:extLst>
              <a:ext uri="{FF2B5EF4-FFF2-40B4-BE49-F238E27FC236}">
                <a16:creationId xmlns:a16="http://schemas.microsoft.com/office/drawing/2014/main" id="{B5C76F44-EBB7-AEAA-AB8B-3B9F0A8107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55114" y="88743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Adım</a:t>
            </a:r>
            <a:r>
              <a:rPr lang="en-GB" dirty="0"/>
              <a:t>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41070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Ankete erişim sağlayın</a:t>
            </a:r>
          </a:p>
          <a:p>
            <a:endParaRPr lang="nb-NO" sz="2000" dirty="0"/>
          </a:p>
          <a:p>
            <a:r>
              <a:rPr lang="en-GB" sz="2000" dirty="0"/>
              <a:t>Bir </a:t>
            </a:r>
            <a:r>
              <a:rPr lang="en-GB" sz="2000" dirty="0" err="1"/>
              <a:t>cevap</a:t>
            </a:r>
            <a:r>
              <a:rPr lang="en-GB" sz="2000" dirty="0"/>
              <a:t> </a:t>
            </a:r>
            <a:r>
              <a:rPr lang="en-GB" sz="2000" dirty="0" err="1"/>
              <a:t>bağlantısına</a:t>
            </a:r>
            <a:r>
              <a:rPr lang="en-GB" sz="2000" dirty="0"/>
              <a:t> </a:t>
            </a:r>
            <a:r>
              <a:rPr lang="en-GB" sz="2000" dirty="0" err="1"/>
              <a:t>veya</a:t>
            </a:r>
            <a:r>
              <a:rPr lang="en-GB" sz="2000" dirty="0"/>
              <a:t> QR </a:t>
            </a:r>
            <a:r>
              <a:rPr lang="en-GB" sz="2000" dirty="0" err="1"/>
              <a:t>koduna</a:t>
            </a:r>
            <a:r>
              <a:rPr lang="en-GB" sz="2000" dirty="0"/>
              <a:t> (</a:t>
            </a:r>
            <a:r>
              <a:rPr lang="en-GB" sz="2000" dirty="0" err="1"/>
              <a:t>dijital</a:t>
            </a:r>
            <a:r>
              <a:rPr lang="en-GB" sz="2000" dirty="0"/>
              <a:t> </a:t>
            </a:r>
            <a:r>
              <a:rPr lang="en-GB" sz="2000" dirty="0" err="1"/>
              <a:t>kod</a:t>
            </a:r>
            <a:r>
              <a:rPr lang="en-GB" sz="2000" dirty="0"/>
              <a:t>) </a:t>
            </a:r>
            <a:r>
              <a:rPr lang="en-GB" sz="2000" dirty="0" err="1"/>
              <a:t>ihtiyacınız</a:t>
            </a:r>
            <a:r>
              <a:rPr lang="en-GB" sz="2000" dirty="0"/>
              <a:t> </a:t>
            </a:r>
            <a:r>
              <a:rPr lang="en-GB" sz="2000" dirty="0" err="1"/>
              <a:t>vardır</a:t>
            </a:r>
            <a:r>
              <a:rPr lang="en-GB" sz="2000" dirty="0"/>
              <a:t>.</a:t>
            </a:r>
            <a:endParaRPr lang="nb-NO" sz="2000" dirty="0"/>
          </a:p>
          <a:p>
            <a:r>
              <a:rPr lang="en-GB" sz="2000" dirty="0" err="1"/>
              <a:t>Cevap</a:t>
            </a:r>
            <a:r>
              <a:rPr lang="en-GB" sz="2000" dirty="0"/>
              <a:t> </a:t>
            </a:r>
            <a:r>
              <a:rPr lang="en-GB" sz="2000" dirty="0" err="1"/>
              <a:t>bağlantısını</a:t>
            </a:r>
            <a:r>
              <a:rPr lang="en-GB" sz="2000" dirty="0"/>
              <a:t> </a:t>
            </a:r>
            <a:r>
              <a:rPr lang="en-GB" sz="2000" dirty="0" err="1"/>
              <a:t>veya</a:t>
            </a:r>
            <a:r>
              <a:rPr lang="en-GB" sz="2000" dirty="0"/>
              <a:t> QR </a:t>
            </a:r>
            <a:r>
              <a:rPr lang="en-GB" sz="2000" dirty="0" err="1"/>
              <a:t>kodunu</a:t>
            </a:r>
            <a:r>
              <a:rPr lang="en-GB" sz="2000" dirty="0"/>
              <a:t> </a:t>
            </a:r>
            <a:r>
              <a:rPr lang="en-GB" sz="2000" dirty="0" err="1"/>
              <a:t>belediyeden</a:t>
            </a:r>
            <a:r>
              <a:rPr lang="en-GB" sz="2000" dirty="0"/>
              <a:t> </a:t>
            </a:r>
            <a:r>
              <a:rPr lang="en-GB" sz="2000" dirty="0" err="1"/>
              <a:t>alırsınız</a:t>
            </a:r>
            <a:r>
              <a:rPr lang="en-GB" sz="2000" dirty="0"/>
              <a:t>.</a:t>
            </a:r>
            <a:endParaRPr lang="nb-NO" sz="2000" dirty="0"/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TR07">
            <a:hlinkClick r:id="" action="ppaction://media"/>
            <a:extLst>
              <a:ext uri="{FF2B5EF4-FFF2-40B4-BE49-F238E27FC236}">
                <a16:creationId xmlns:a16="http://schemas.microsoft.com/office/drawing/2014/main" id="{5A7FAAF4-9733-4F10-B1E5-64B80257A3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03147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Adım</a:t>
            </a:r>
            <a:r>
              <a:rPr lang="en-GB" dirty="0"/>
              <a:t>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919440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Ankete başlayın</a:t>
            </a:r>
          </a:p>
          <a:p>
            <a:endParaRPr lang="nb-NO" sz="2000" dirty="0"/>
          </a:p>
          <a:p>
            <a:r>
              <a:rPr lang="en-GB" sz="2000" dirty="0" err="1"/>
              <a:t>Belediyeden</a:t>
            </a:r>
            <a:r>
              <a:rPr lang="en-GB" sz="2000" dirty="0"/>
              <a:t> </a:t>
            </a:r>
            <a:r>
              <a:rPr lang="en-GB" sz="2000" dirty="0" err="1"/>
              <a:t>aldığınız</a:t>
            </a:r>
            <a:r>
              <a:rPr lang="en-GB" sz="2000" dirty="0"/>
              <a:t> </a:t>
            </a:r>
            <a:r>
              <a:rPr lang="en-GB" sz="2000" dirty="0" err="1"/>
              <a:t>cevap</a:t>
            </a:r>
            <a:r>
              <a:rPr lang="en-GB" sz="2000" dirty="0"/>
              <a:t> </a:t>
            </a:r>
            <a:r>
              <a:rPr lang="en-GB" sz="2000" dirty="0" err="1"/>
              <a:t>bağlantısını</a:t>
            </a:r>
            <a:r>
              <a:rPr lang="en-GB" sz="2000" dirty="0"/>
              <a:t> </a:t>
            </a:r>
            <a:r>
              <a:rPr lang="en-GB" sz="2000" dirty="0" err="1"/>
              <a:t>veya</a:t>
            </a:r>
            <a:r>
              <a:rPr lang="en-GB" sz="2000" dirty="0"/>
              <a:t> QR </a:t>
            </a:r>
            <a:r>
              <a:rPr lang="en-GB" sz="2000" dirty="0" err="1"/>
              <a:t>kodunu</a:t>
            </a:r>
            <a:r>
              <a:rPr lang="en-GB" sz="2000" dirty="0"/>
              <a:t> </a:t>
            </a:r>
            <a:r>
              <a:rPr lang="en-GB" sz="2000" dirty="0" err="1"/>
              <a:t>kullanın</a:t>
            </a:r>
            <a:r>
              <a:rPr lang="en-GB" sz="2000" dirty="0"/>
              <a:t>.</a:t>
            </a:r>
            <a:endParaRPr lang="nb-NO" sz="2000" dirty="0"/>
          </a:p>
          <a:p>
            <a:r>
              <a:rPr lang="en-GB" sz="2000" dirty="0" err="1"/>
              <a:t>Bağlantıyı</a:t>
            </a:r>
            <a:r>
              <a:rPr lang="en-GB" sz="2000" dirty="0"/>
              <a:t> </a:t>
            </a:r>
            <a:r>
              <a:rPr lang="en-GB" sz="2000" dirty="0" err="1"/>
              <a:t>seçin</a:t>
            </a:r>
            <a:r>
              <a:rPr lang="en-GB" sz="2000" dirty="0"/>
              <a:t> </a:t>
            </a:r>
            <a:r>
              <a:rPr lang="en-GB" sz="2000" dirty="0" err="1"/>
              <a:t>veya</a:t>
            </a:r>
            <a:r>
              <a:rPr lang="en-GB" sz="2000" dirty="0"/>
              <a:t> </a:t>
            </a:r>
            <a:r>
              <a:rPr lang="en-GB" sz="2000" dirty="0" err="1"/>
              <a:t>tıklayın</a:t>
            </a:r>
            <a:r>
              <a:rPr lang="en-GB" sz="2000" dirty="0"/>
              <a:t> </a:t>
            </a:r>
            <a:r>
              <a:rPr lang="en-GB" sz="2000" dirty="0" err="1"/>
              <a:t>ya</a:t>
            </a:r>
            <a:r>
              <a:rPr lang="en-GB" sz="2000" dirty="0"/>
              <a:t> da QR </a:t>
            </a:r>
            <a:r>
              <a:rPr lang="en-GB" sz="2000" dirty="0" err="1"/>
              <a:t>kodunu</a:t>
            </a:r>
            <a:r>
              <a:rPr lang="en-GB" sz="2000" dirty="0"/>
              <a:t> </a:t>
            </a:r>
            <a:r>
              <a:rPr lang="en-GB" sz="2000" dirty="0" err="1"/>
              <a:t>tarayın</a:t>
            </a:r>
            <a:r>
              <a:rPr lang="en-GB" sz="2000" dirty="0"/>
              <a:t>.</a:t>
            </a:r>
            <a:endParaRPr lang="nb-NO" sz="2000" dirty="0"/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TR08">
            <a:hlinkClick r:id="" action="ppaction://media"/>
            <a:extLst>
              <a:ext uri="{FF2B5EF4-FFF2-40B4-BE49-F238E27FC236}">
                <a16:creationId xmlns:a16="http://schemas.microsoft.com/office/drawing/2014/main" id="{7014181C-CD59-CCDC-D217-8ECD3AA855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3028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9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Adım</a:t>
            </a:r>
            <a:r>
              <a:rPr lang="en-GB" dirty="0"/>
              <a:t>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/>
              <a:t>Bir dil seçin</a:t>
            </a:r>
          </a:p>
          <a:p>
            <a:r>
              <a:rPr lang="nb-NO" sz="2000" dirty="0"/>
              <a:t>Dilediğiniz dile tıklayın</a:t>
            </a:r>
          </a:p>
          <a:p>
            <a:pPr marL="0" indent="0">
              <a:buNone/>
            </a:pPr>
            <a:r>
              <a:rPr lang="nb-NO" sz="2000" dirty="0"/>
              <a:t>    Anket devam ederken de dili değiştirebilirsiniz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en-GB" sz="2000" dirty="0"/>
              <a:t>    </a:t>
            </a:r>
            <a:r>
              <a:rPr lang="en-GB" sz="2000" dirty="0" err="1"/>
              <a:t>Ardından</a:t>
            </a:r>
            <a:r>
              <a:rPr lang="en-GB" sz="2000" dirty="0"/>
              <a:t> «</a:t>
            </a:r>
            <a:r>
              <a:rPr lang="en-GB" sz="2000" dirty="0" err="1"/>
              <a:t>İleri</a:t>
            </a:r>
            <a:r>
              <a:rPr lang="en-GB" sz="2000" dirty="0"/>
              <a:t>» </a:t>
            </a:r>
            <a:r>
              <a:rPr lang="en-GB" sz="2000" dirty="0" err="1"/>
              <a:t>seçeneğini</a:t>
            </a:r>
            <a:r>
              <a:rPr lang="en-GB" sz="2000" dirty="0"/>
              <a:t> </a:t>
            </a:r>
            <a:r>
              <a:rPr lang="en-GB" sz="2000" dirty="0" err="1"/>
              <a:t>seçin</a:t>
            </a:r>
            <a:r>
              <a:rPr lang="en-GB" sz="2000" dirty="0"/>
              <a:t>.</a:t>
            </a:r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TR09">
            <a:hlinkClick r:id="" action="ppaction://media"/>
            <a:extLst>
              <a:ext uri="{FF2B5EF4-FFF2-40B4-BE49-F238E27FC236}">
                <a16:creationId xmlns:a16="http://schemas.microsoft.com/office/drawing/2014/main" id="{EE0BF120-7FEE-9EE7-1993-07819A9C27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24968" y="63420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4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 err="1"/>
              <a:t>Adım</a:t>
            </a:r>
            <a:r>
              <a:rPr lang="en-GB" dirty="0"/>
              <a:t>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noProof="0" dirty="0"/>
              <a:t>Soruları yanıtla</a:t>
            </a:r>
          </a:p>
          <a:p>
            <a:endParaRPr lang="en-GB" dirty="0"/>
          </a:p>
          <a:p>
            <a:r>
              <a:rPr lang="nb-NO" sz="2000" noProof="0" dirty="0"/>
              <a:t>Soruyu oku</a:t>
            </a:r>
          </a:p>
          <a:p>
            <a:r>
              <a:rPr lang="nb-NO" sz="2000" dirty="0"/>
              <a:t>Soru ve cevap alternatiflerini dinlemek için </a:t>
            </a:r>
            <a:r>
              <a:rPr lang="nb-NO" sz="2000" noProof="0" dirty="0"/>
              <a:t>      tıklayın</a:t>
            </a:r>
            <a:endParaRPr lang="nb-NO" sz="2000" dirty="0"/>
          </a:p>
          <a:p>
            <a:r>
              <a:rPr lang="nb-NO" sz="2000" noProof="0" dirty="0"/>
              <a:t>Yanıtınızı girin</a:t>
            </a:r>
          </a:p>
          <a:p>
            <a:r>
              <a:rPr lang="en-GB" sz="2000" dirty="0" err="1"/>
              <a:t>Ardından</a:t>
            </a:r>
            <a:r>
              <a:rPr lang="en-GB" sz="2000" dirty="0"/>
              <a:t> «</a:t>
            </a:r>
            <a:r>
              <a:rPr lang="en-GB" sz="2000" dirty="0" err="1"/>
              <a:t>İleri</a:t>
            </a:r>
            <a:r>
              <a:rPr lang="en-GB" sz="2000" dirty="0"/>
              <a:t>» </a:t>
            </a:r>
            <a:r>
              <a:rPr lang="en-GB" sz="2000" dirty="0" err="1"/>
              <a:t>seçeneğini</a:t>
            </a:r>
            <a:r>
              <a:rPr lang="en-GB" sz="2000" dirty="0"/>
              <a:t> </a:t>
            </a:r>
            <a:r>
              <a:rPr lang="en-GB" sz="2000" dirty="0" err="1"/>
              <a:t>seçin</a:t>
            </a:r>
            <a:r>
              <a:rPr lang="en-GB" sz="2000" dirty="0"/>
              <a:t>.</a:t>
            </a:r>
            <a:endParaRPr lang="nb-NO" sz="2000" noProof="0" dirty="0"/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48127" y="3766051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TR10">
            <a:hlinkClick r:id="" action="ppaction://media"/>
            <a:extLst>
              <a:ext uri="{FF2B5EF4-FFF2-40B4-BE49-F238E27FC236}">
                <a16:creationId xmlns:a16="http://schemas.microsoft.com/office/drawing/2014/main" id="{5539D5F9-14CE-A1BC-70A4-5D8F0E3E62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90073" y="43107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35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Katıldığınız için teşekkür ederiz</a:t>
            </a:r>
          </a:p>
        </p:txBody>
      </p:sp>
      <p:pic>
        <p:nvPicPr>
          <p:cNvPr id="2" name="TR11">
            <a:hlinkClick r:id="" action="ppaction://media"/>
            <a:extLst>
              <a:ext uri="{FF2B5EF4-FFF2-40B4-BE49-F238E27FC236}">
                <a16:creationId xmlns:a16="http://schemas.microsoft.com/office/drawing/2014/main" id="{BAA2615D-1BCB-D7BB-7ED3-A8277CF258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376177" y="62617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2.xml><?xml version="1.0" encoding="utf-8"?>
<ds:datastoreItem xmlns:ds="http://schemas.openxmlformats.org/officeDocument/2006/customXml" ds:itemID="{15192779-28AF-4AB8-94E8-1F29B0336020}"/>
</file>

<file path=customXml/itemProps3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5481</TotalTime>
  <Words>257</Words>
  <Application>Microsoft Macintosh PowerPoint</Application>
  <PresentationFormat>Widescreen</PresentationFormat>
  <Paragraphs>49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Norveççe, sosyal bilimler eğitimi ve entegrasyon programına katılanlara yönelik Ulusal Kullanıcı Anketi </vt:lpstr>
      <vt:lpstr>Anketteki konular</vt:lpstr>
      <vt:lpstr>Neden katılmalısın?</vt:lpstr>
      <vt:lpstr>Ulusal kullanıcı anketi hakkında</vt:lpstr>
      <vt:lpstr>PowerPoint-presentasjon</vt:lpstr>
      <vt:lpstr> Anketi nasıl cevaplarsınız?  Adım 1-4  </vt:lpstr>
      <vt:lpstr>Adım 1</vt:lpstr>
      <vt:lpstr>Adım 2</vt:lpstr>
      <vt:lpstr>Adım 3</vt:lpstr>
      <vt:lpstr>Adım 4</vt:lpstr>
      <vt:lpstr>Katıldığınız için teşekkür ederiz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24</cp:revision>
  <dcterms:created xsi:type="dcterms:W3CDTF">2017-12-04T13:43:15Z</dcterms:created>
  <dcterms:modified xsi:type="dcterms:W3CDTF">2026-08-31T13:22:57Z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