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0" autoAdjust="0"/>
    <p:restoredTop sz="94660"/>
  </p:normalViewPr>
  <p:slideViewPr>
    <p:cSldViewPr snapToGrid="0">
      <p:cViewPr varScale="1">
        <p:scale>
          <a:sx n="96" d="100"/>
          <a:sy n="96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addSp modSp">
        <pc:chgData name="Anne Edman" userId="4f4cdd69-1cb0-49a0-b169-a5c187e0e4e0" providerId="ADAL" clId="{C2F51A92-3326-47E3-889C-64A383028E15}" dt="2026-08-05T10:08:35.891" v="14"/>
        <pc:sldMkLst>
          <pc:docMk/>
          <pc:sldMk cId="4127161856" sldId="257"/>
        </pc:sldMkLst>
        <pc:spChg chg="mod">
          <ac:chgData name="Anne Edman" userId="4f4cdd69-1cb0-49a0-b169-a5c187e0e4e0" providerId="ADAL" clId="{C2F51A92-3326-47E3-889C-64A383028E15}" dt="2026-08-05T10:07:31.122" v="13"/>
          <ac:spMkLst>
            <pc:docMk/>
            <pc:sldMk cId="4127161856" sldId="257"/>
            <ac:spMk id="3" creationId="{959FA1A5-B15F-4E6E-8D29-3A3FC372AB48}"/>
          </ac:spMkLst>
        </pc:spChg>
        <pc:spChg chg="mod">
          <ac:chgData name="Anne Edman" userId="4f4cdd69-1cb0-49a0-b169-a5c187e0e4e0" providerId="ADAL" clId="{C2F51A92-3326-47E3-889C-64A383028E15}" dt="2026-08-05T10:08:35.891" v="14"/>
          <ac:spMkLst>
            <pc:docMk/>
            <pc:sldMk cId="4127161856" sldId="257"/>
            <ac:spMk id="4" creationId="{28E4F440-B6F6-4495-B503-BCE0531FA7E2}"/>
          </ac:spMkLst>
        </pc:spChg>
        <pc:picChg chg="add mod">
          <ac:chgData name="Anne Edman" userId="4f4cdd69-1cb0-49a0-b169-a5c187e0e4e0" providerId="ADAL" clId="{C2F51A92-3326-47E3-889C-64A383028E15}" dt="2026-08-05T10:07:04.514" v="12"/>
          <ac:picMkLst>
            <pc:docMk/>
            <pc:sldMk cId="4127161856" sldId="257"/>
            <ac:picMk id="8" creationId="{AD2CD9BD-C9F1-49AE-6A2F-F1FABB690980}"/>
          </ac:picMkLst>
        </pc:pic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ord">
        <pc:chgData name="Anne Edman" userId="4f4cdd69-1cb0-49a0-b169-a5c187e0e4e0" providerId="ADAL" clId="{C2F51A92-3326-47E3-889C-64A383028E15}" dt="2026-08-05T14:07:29.841" v="26"/>
        <pc:sldMkLst>
          <pc:docMk/>
          <pc:sldMk cId="350203082" sldId="259"/>
        </pc:sldMkLst>
      </pc:sldChg>
      <pc:sldChg chg="addSp modSp">
        <pc:chgData name="Anne Edman" userId="4f4cdd69-1cb0-49a0-b169-a5c187e0e4e0" providerId="ADAL" clId="{C2F51A92-3326-47E3-889C-64A383028E15}" dt="2026-08-05T08:56:39.222" v="2"/>
        <pc:sldMkLst>
          <pc:docMk/>
          <pc:sldMk cId="4137156963" sldId="260"/>
        </pc:sldMkLst>
        <pc:picChg chg="add">
          <ac:chgData name="Anne Edman" userId="4f4cdd69-1cb0-49a0-b169-a5c187e0e4e0" providerId="ADAL" clId="{C2F51A92-3326-47E3-889C-64A383028E15}" dt="2026-08-05T08:53:55.129" v="0"/>
          <ac:picMkLst>
            <pc:docMk/>
            <pc:sldMk cId="4137156963" sldId="260"/>
            <ac:picMk id="7" creationId="{C694422E-9A15-142E-5238-6847BB8D1709}"/>
          </ac:picMkLst>
        </pc:picChg>
        <pc:picChg chg="add mod">
          <ac:chgData name="Anne Edman" userId="4f4cdd69-1cb0-49a0-b169-a5c187e0e4e0" providerId="ADAL" clId="{C2F51A92-3326-47E3-889C-64A383028E15}" dt="2026-08-05T08:56:39.222" v="2"/>
          <ac:picMkLst>
            <pc:docMk/>
            <pc:sldMk cId="4137156963" sldId="260"/>
            <ac:picMk id="13" creationId="{D256F745-E8FF-71B3-BD8E-15C5C997C54C}"/>
          </ac:picMkLst>
        </pc:pic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modSp">
        <pc:chgData name="Anne Edman" userId="4f4cdd69-1cb0-49a0-b169-a5c187e0e4e0" providerId="ADAL" clId="{C2F51A92-3326-47E3-889C-64A383028E15}" dt="2026-08-05T09:02:58.933" v="7"/>
        <pc:sldMkLst>
          <pc:docMk/>
          <pc:sldMk cId="4224944052" sldId="280"/>
        </pc:sldMkLst>
        <pc:spChg chg="mod">
          <ac:chgData name="Anne Edman" userId="4f4cdd69-1cb0-49a0-b169-a5c187e0e4e0" providerId="ADAL" clId="{C2F51A92-3326-47E3-889C-64A383028E15}" dt="2026-08-05T09:02:58.933" v="7"/>
          <ac:spMkLst>
            <pc:docMk/>
            <pc:sldMk cId="4224944052" sldId="280"/>
            <ac:spMk id="2" creationId="{0D216CA8-09E2-00BF-CBBA-B3E68C114085}"/>
          </ac:spMkLst>
        </pc:spChg>
        <pc:spChg chg="mod">
          <ac:chgData name="Anne Edman" userId="4f4cdd69-1cb0-49a0-b169-a5c187e0e4e0" providerId="ADAL" clId="{C2F51A92-3326-47E3-889C-64A383028E15}" dt="2026-08-05T09:02:08.655" v="6"/>
          <ac:spMkLst>
            <pc:docMk/>
            <pc:sldMk cId="4224944052" sldId="280"/>
            <ac:spMk id="3" creationId="{E2F292E6-3B47-1EC3-17D3-F0ACE1F38184}"/>
          </ac:spMkLst>
        </pc:spChg>
      </pc:sldChg>
      <pc:sldChg chg="ord setBg">
        <pc:chgData name="Anne Edman" userId="4f4cdd69-1cb0-49a0-b169-a5c187e0e4e0" providerId="ADAL" clId="{C2F51A92-3326-47E3-889C-64A383028E15}" dt="2026-08-05T10:06:37.583" v="11"/>
        <pc:sldMkLst>
          <pc:docMk/>
          <pc:sldMk cId="2289503541" sldId="281"/>
        </pc:sldMkLst>
      </pc:sldChg>
      <pc:sldChg chg="addSp">
        <pc:chgData name="Anne Edman" userId="4f4cdd69-1cb0-49a0-b169-a5c187e0e4e0" providerId="ADAL" clId="{C2F51A92-3326-47E3-889C-64A383028E15}" dt="2026-08-05T11:16:41.912" v="20"/>
        <pc:sldMkLst>
          <pc:docMk/>
          <pc:sldMk cId="2627838820" sldId="282"/>
        </pc:sldMkLst>
        <pc:picChg chg="add">
          <ac:chgData name="Anne Edman" userId="4f4cdd69-1cb0-49a0-b169-a5c187e0e4e0" providerId="ADAL" clId="{C2F51A92-3326-47E3-889C-64A383028E15}" dt="2026-08-05T11:16:41.912" v="20"/>
          <ac:picMkLst>
            <pc:docMk/>
            <pc:sldMk cId="2627838820" sldId="282"/>
            <ac:picMk id="15" creationId="{CAB1A0EA-123F-CD5F-E36B-385BD39776BB}"/>
          </ac:picMkLst>
        </pc:picChg>
      </pc:sldChg>
      <pc:sldChg chg="addSp modSp">
        <pc:chgData name="Anne Edman" userId="4f4cdd69-1cb0-49a0-b169-a5c187e0e4e0" providerId="ADAL" clId="{C2F51A92-3326-47E3-889C-64A383028E15}" dt="2026-08-05T11:12:57.172" v="19"/>
        <pc:sldMkLst>
          <pc:docMk/>
          <pc:sldMk cId="3462321060" sldId="283"/>
        </pc:sldMkLst>
        <pc:picChg chg="add">
          <ac:chgData name="Anne Edman" userId="4f4cdd69-1cb0-49a0-b169-a5c187e0e4e0" providerId="ADAL" clId="{C2F51A92-3326-47E3-889C-64A383028E15}" dt="2026-08-05T10:41:47.923" v="16"/>
          <ac:picMkLst>
            <pc:docMk/>
            <pc:sldMk cId="3462321060" sldId="283"/>
            <ac:picMk id="7" creationId="{8C807428-8E81-DC16-520F-F929170E3298}"/>
          </ac:picMkLst>
        </pc:picChg>
        <pc:picChg chg="add">
          <ac:chgData name="Anne Edman" userId="4f4cdd69-1cb0-49a0-b169-a5c187e0e4e0" providerId="ADAL" clId="{C2F51A92-3326-47E3-889C-64A383028E15}" dt="2026-08-05T10:42:43.249" v="17"/>
          <ac:picMkLst>
            <pc:docMk/>
            <pc:sldMk cId="3462321060" sldId="283"/>
            <ac:picMk id="9" creationId="{D66612B4-20BB-35A6-1E0B-3F0536A04FF7}"/>
          </ac:picMkLst>
        </pc:picChg>
        <pc:picChg chg="add">
          <ac:chgData name="Anne Edman" userId="4f4cdd69-1cb0-49a0-b169-a5c187e0e4e0" providerId="ADAL" clId="{C2F51A92-3326-47E3-889C-64A383028E15}" dt="2026-08-05T11:12:20.395" v="18"/>
          <ac:picMkLst>
            <pc:docMk/>
            <pc:sldMk cId="3462321060" sldId="283"/>
            <ac:picMk id="11" creationId="{32E1D33F-69E7-EBFB-E3D0-42BE6A2988B6}"/>
          </ac:picMkLst>
        </pc:picChg>
        <pc:picChg chg="add mod">
          <ac:chgData name="Anne Edman" userId="4f4cdd69-1cb0-49a0-b169-a5c187e0e4e0" providerId="ADAL" clId="{C2F51A92-3326-47E3-889C-64A383028E15}" dt="2026-08-05T11:12:57.172" v="19"/>
          <ac:picMkLst>
            <pc:docMk/>
            <pc:sldMk cId="3462321060" sldId="283"/>
            <ac:picMk id="12" creationId="{295DD810-98F9-7F6A-DD94-F50C98137748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5T11:38:43.235" v="21"/>
          <ac:picMkLst>
            <pc:docMk/>
            <pc:sldMk cId="3460844019" sldId="285"/>
            <ac:picMk id="6" creationId="{3A8FC32B-D74F-E172-D261-FDB8146CF977}"/>
          </ac:picMkLst>
        </pc:picChg>
        <pc:picChg chg="add mod">
          <ac:chgData name="Anne Edman" userId="4f4cdd69-1cb0-49a0-b169-a5c187e0e4e0" providerId="ADAL" clId="{C2F51A92-3326-47E3-889C-64A383028E15}" dt="2026-08-05T11:40:22.079" v="22"/>
          <ac:picMkLst>
            <pc:docMk/>
            <pc:sldMk cId="3460844019" sldId="285"/>
            <ac:picMk id="7" creationId="{C7C9560C-991C-3C6A-FEEE-81DFB49719F6}"/>
          </ac:picMkLst>
        </pc:picChg>
        <pc:picChg chg="add">
          <ac:chgData name="Anne Edman" userId="4f4cdd69-1cb0-49a0-b169-a5c187e0e4e0" providerId="ADAL" clId="{C2F51A92-3326-47E3-889C-64A383028E15}" dt="2026-08-05T14:00:43.595" v="23"/>
          <ac:picMkLst>
            <pc:docMk/>
            <pc:sldMk cId="3460844019" sldId="285"/>
            <ac:picMk id="11" creationId="{400C2B59-B063-9F18-B4C4-A331ECC81224}"/>
          </ac:picMkLst>
        </pc:picChg>
        <pc:picChg chg="add">
          <ac:chgData name="Anne Edman" userId="4f4cdd69-1cb0-49a0-b169-a5c187e0e4e0" providerId="ADAL" clId="{C2F51A92-3326-47E3-889C-64A383028E15}" dt="2026-08-06T06:45:55.833" v="36"/>
          <ac:picMkLst>
            <pc:docMk/>
            <pc:sldMk cId="3460844019" sldId="285"/>
            <ac:picMk id="13" creationId="{19C98F4F-D47D-A0E1-524C-9D4B1003A8AF}"/>
          </ac:picMkLst>
        </pc:picChg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spChg chg="mod">
          <ac:chgData name="Anne Edman" userId="4f4cdd69-1cb0-49a0-b169-a5c187e0e4e0" providerId="ADAL" clId="{C2F51A92-3326-47E3-889C-64A383028E15}" dt="2026-08-05T14:48:06.489" v="31"/>
          <ac:spMkLst>
            <pc:docMk/>
            <pc:sldMk cId="1342948340" sldId="287"/>
            <ac:spMk id="3" creationId="{EE5BC6C8-318F-FC7E-7D7B-7886B92C5BB0}"/>
          </ac:spMkLst>
        </pc:spChg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  <pc:sldChg chg="ord">
        <pc:chgData name="Anne Edman" userId="4f4cdd69-1cb0-49a0-b169-a5c187e0e4e0" providerId="ADAL" clId="{C2F51A92-3326-47E3-889C-64A383028E15}" dt="2026-08-05T14:06:38.867" v="24"/>
        <pc:sldMkLst>
          <pc:docMk/>
          <pc:sldMk cId="1593255875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01.09.2026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01.09.2026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01.09.2026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656644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az-Cyrl-AZ" dirty="0"/>
              <a:t>Національне опитування учасників Ознайомлювальної програми, курсів норвезької мови та суспільствознавства </a:t>
            </a:r>
            <a:br>
              <a:rPr lang="az-Cyrl-AZ" dirty="0"/>
            </a:b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az-Cyrl-AZ" sz="2000" dirty="0">
                <a:solidFill>
                  <a:schemeClr val="tx1"/>
                </a:solidFill>
              </a:rPr>
              <a:t>Інструкція для учасників опитування 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UK01">
            <a:hlinkClick r:id="" action="ppaction://media"/>
            <a:extLst>
              <a:ext uri="{FF2B5EF4-FFF2-40B4-BE49-F238E27FC236}">
                <a16:creationId xmlns:a16="http://schemas.microsoft.com/office/drawing/2014/main" id="{64C82BEE-9717-9B27-7965-5F4C3F689E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3525" y="7329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 err="1"/>
              <a:t>Теми</a:t>
            </a:r>
            <a:r>
              <a:rPr lang="nb-NO" dirty="0"/>
              <a:t> </a:t>
            </a:r>
            <a:r>
              <a:rPr lang="nb-NO" dirty="0" err="1"/>
              <a:t>опитування</a:t>
            </a:r>
            <a:r>
              <a:rPr lang="nb-NO" dirty="0"/>
              <a:t> 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az-Cyrl-AZ" sz="2400" dirty="0"/>
              <a:t>Ви відповідаєте на запитання, про Ваші враження стосовно</a:t>
            </a:r>
            <a:r>
              <a:rPr lang="nb-NO" sz="2400" dirty="0"/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</a:t>
            </a:r>
            <a:r>
              <a:rPr lang="az-Cyrl-AZ" sz="2000" dirty="0"/>
              <a:t>Курсів норвезької мови </a:t>
            </a:r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>
              <a:lnSpc>
                <a:spcPct val="120000"/>
              </a:lnSpc>
              <a:buFontTx/>
              <a:buChar char="-"/>
            </a:pPr>
            <a:r>
              <a:rPr lang="az-Cyrl-AZ" sz="2000" dirty="0"/>
              <a:t>Ознайомлювальної програми </a:t>
            </a:r>
            <a:endParaRPr lang="nb-NO" sz="2000" dirty="0"/>
          </a:p>
          <a:p>
            <a:r>
              <a:rPr lang="nb-NO" dirty="0" err="1"/>
              <a:t>Ви</a:t>
            </a:r>
            <a:r>
              <a:rPr lang="nb-NO" dirty="0"/>
              <a:t> </a:t>
            </a:r>
            <a:r>
              <a:rPr lang="nb-NO" dirty="0" err="1"/>
              <a:t>маєте</a:t>
            </a:r>
            <a:r>
              <a:rPr lang="nb-NO" dirty="0"/>
              <a:t> </a:t>
            </a:r>
            <a:r>
              <a:rPr lang="nb-NO" dirty="0" err="1"/>
              <a:t>обирати</a:t>
            </a:r>
            <a:r>
              <a:rPr lang="nb-NO" dirty="0"/>
              <a:t> </a:t>
            </a:r>
            <a:r>
              <a:rPr lang="nb-NO" dirty="0" err="1"/>
              <a:t>фіксовані</a:t>
            </a:r>
            <a:r>
              <a:rPr lang="nb-NO" dirty="0"/>
              <a:t> </a:t>
            </a:r>
            <a:r>
              <a:rPr lang="nb-NO" dirty="0" err="1"/>
              <a:t>варіанти</a:t>
            </a:r>
            <a:r>
              <a:rPr lang="nb-NO" dirty="0"/>
              <a:t> </a:t>
            </a:r>
            <a:r>
              <a:rPr lang="nb-NO" dirty="0" err="1"/>
              <a:t>відповідей</a:t>
            </a:r>
            <a:r>
              <a:rPr lang="nb-NO" dirty="0"/>
              <a:t> 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UK02">
            <a:hlinkClick r:id="" action="ppaction://media"/>
            <a:extLst>
              <a:ext uri="{FF2B5EF4-FFF2-40B4-BE49-F238E27FC236}">
                <a16:creationId xmlns:a16="http://schemas.microsoft.com/office/drawing/2014/main" id="{F11ACD73-4567-4088-9508-7C330F0B4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66401" y="4927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 err="1"/>
              <a:t>Для</a:t>
            </a:r>
            <a:r>
              <a:rPr lang="nb-NO" dirty="0"/>
              <a:t> </a:t>
            </a:r>
            <a:r>
              <a:rPr lang="nb-NO" dirty="0" err="1"/>
              <a:t>чого</a:t>
            </a:r>
            <a:r>
              <a:rPr lang="nb-NO" dirty="0"/>
              <a:t> </a:t>
            </a:r>
            <a:r>
              <a:rPr lang="nb-NO" dirty="0" err="1"/>
              <a:t>нам</a:t>
            </a:r>
            <a:r>
              <a:rPr lang="nb-NO" dirty="0"/>
              <a:t> </a:t>
            </a:r>
            <a:r>
              <a:rPr lang="nb-NO" dirty="0" err="1"/>
              <a:t>потрібна</a:t>
            </a:r>
            <a:r>
              <a:rPr lang="nb-NO" dirty="0"/>
              <a:t> </a:t>
            </a:r>
            <a:r>
              <a:rPr lang="nb-NO" dirty="0" err="1"/>
              <a:t>Ваша</a:t>
            </a:r>
            <a:r>
              <a:rPr lang="nb-NO" dirty="0"/>
              <a:t> </a:t>
            </a:r>
            <a:r>
              <a:rPr lang="nb-NO" dirty="0" err="1"/>
              <a:t>участь</a:t>
            </a:r>
            <a:r>
              <a:rPr lang="nb-NO" dirty="0"/>
              <a:t> </a:t>
            </a:r>
            <a:r>
              <a:rPr lang="nb-NO" noProof="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 fontScale="92500"/>
          </a:bodyPr>
          <a:lstStyle/>
          <a:p>
            <a:pPr marL="356235" indent="-356235">
              <a:spcAft>
                <a:spcPts val="600"/>
              </a:spcAft>
            </a:pPr>
            <a:r>
              <a:rPr lang="az-Cyrl-AZ" sz="2000" dirty="0"/>
              <a:t>Ми бажаємо дізнатися Вашої думки про навчання, для поліпшення нашої роботи </a:t>
            </a:r>
            <a:endParaRPr lang="nb-NO" sz="2000" dirty="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az-Cyrl-AZ" sz="2000" dirty="0"/>
              <a:t>Муніципалітету стане відомо про Ваш досвід </a:t>
            </a:r>
            <a:r>
              <a:rPr lang="nb-NO" sz="2000" dirty="0"/>
              <a:t> </a:t>
            </a:r>
          </a:p>
          <a:p>
            <a:pPr>
              <a:spcAft>
                <a:spcPts val="600"/>
              </a:spcAft>
            </a:pPr>
            <a:r>
              <a:rPr lang="az-Cyrl-AZ" sz="2000" dirty="0"/>
              <a:t>Муніципалітет зможе надати Вам кращу пропозицію навчання </a:t>
            </a:r>
          </a:p>
          <a:p>
            <a:pPr marL="0" indent="0">
              <a:spcAft>
                <a:spcPts val="600"/>
              </a:spcAft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UK03">
            <a:hlinkClick r:id="" action="ppaction://media"/>
            <a:extLst>
              <a:ext uri="{FF2B5EF4-FFF2-40B4-BE49-F238E27FC236}">
                <a16:creationId xmlns:a16="http://schemas.microsoft.com/office/drawing/2014/main" id="{9F4CE3FE-105F-C702-597D-A010E3822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8924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 err="1"/>
              <a:t>Інформація</a:t>
            </a:r>
            <a:r>
              <a:rPr lang="nb-NO" dirty="0"/>
              <a:t> </a:t>
            </a:r>
            <a:r>
              <a:rPr lang="nb-NO" dirty="0" err="1"/>
              <a:t>про</a:t>
            </a:r>
            <a:r>
              <a:rPr lang="nb-NO" dirty="0"/>
              <a:t> </a:t>
            </a:r>
            <a:r>
              <a:rPr lang="nb-NO" dirty="0" err="1"/>
              <a:t>національне</a:t>
            </a:r>
            <a:r>
              <a:rPr lang="nb-NO" dirty="0"/>
              <a:t> </a:t>
            </a:r>
            <a:r>
              <a:rPr lang="nb-NO" dirty="0" err="1"/>
              <a:t>опитування</a:t>
            </a:r>
            <a:r>
              <a:rPr lang="nb-NO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608180"/>
          </a:xfrm>
        </p:spPr>
        <p:txBody>
          <a:bodyPr>
            <a:normAutofit lnSpcReduction="10000"/>
          </a:bodyPr>
          <a:lstStyle/>
          <a:p>
            <a:r>
              <a:rPr lang="az-Cyrl-AZ" sz="2000" dirty="0"/>
              <a:t>Опитування проводиться анонімно та за власним бажанням </a:t>
            </a:r>
          </a:p>
          <a:p>
            <a:r>
              <a:rPr lang="az-Cyrl-AZ" sz="2000" dirty="0"/>
              <a:t>Опитування займатиме приблизно 20-40 хв. Вашого часу </a:t>
            </a:r>
          </a:p>
          <a:p>
            <a:r>
              <a:rPr lang="nb-NO" dirty="0" err="1"/>
              <a:t>Опитування</a:t>
            </a:r>
            <a:r>
              <a:rPr lang="nb-NO" dirty="0"/>
              <a:t> </a:t>
            </a:r>
            <a:r>
              <a:rPr lang="nb-NO" dirty="0" err="1"/>
              <a:t>можна</a:t>
            </a:r>
            <a:r>
              <a:rPr lang="nb-NO" dirty="0"/>
              <a:t> </a:t>
            </a:r>
            <a:r>
              <a:rPr lang="nb-NO" dirty="0" err="1"/>
              <a:t>проходити</a:t>
            </a:r>
            <a:r>
              <a:rPr lang="nb-NO" dirty="0"/>
              <a:t> </a:t>
            </a:r>
            <a:r>
              <a:rPr lang="nb-NO" dirty="0" err="1"/>
              <a:t>на</a:t>
            </a:r>
            <a:r>
              <a:rPr lang="nb-NO" dirty="0"/>
              <a:t> </a:t>
            </a:r>
            <a:r>
              <a:rPr lang="nb-NO" dirty="0" err="1"/>
              <a:t>різних</a:t>
            </a:r>
            <a:r>
              <a:rPr lang="nb-NO" dirty="0"/>
              <a:t> </a:t>
            </a:r>
            <a:r>
              <a:rPr lang="nb-NO" dirty="0" err="1"/>
              <a:t>мовах</a:t>
            </a:r>
            <a:r>
              <a:rPr lang="nb-NO" dirty="0"/>
              <a:t> </a:t>
            </a:r>
            <a:r>
              <a:rPr lang="nb-NO" dirty="0" err="1"/>
              <a:t>з</a:t>
            </a:r>
            <a:r>
              <a:rPr lang="nb-NO" dirty="0"/>
              <a:t> </a:t>
            </a:r>
            <a:r>
              <a:rPr lang="nb-NO" dirty="0" err="1"/>
              <a:t>текстом</a:t>
            </a:r>
            <a:r>
              <a:rPr lang="nb-NO" dirty="0"/>
              <a:t> </a:t>
            </a:r>
            <a:r>
              <a:rPr lang="nb-NO" dirty="0" err="1"/>
              <a:t>та</a:t>
            </a:r>
            <a:r>
              <a:rPr lang="nb-NO" dirty="0"/>
              <a:t> </a:t>
            </a:r>
            <a:r>
              <a:rPr lang="nb-NO" dirty="0" err="1"/>
              <a:t>аудіосупроводом</a:t>
            </a:r>
            <a:r>
              <a:rPr lang="nb-NO" dirty="0"/>
              <a:t> 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UK04">
            <a:hlinkClick r:id="" action="ppaction://media"/>
            <a:extLst>
              <a:ext uri="{FF2B5EF4-FFF2-40B4-BE49-F238E27FC236}">
                <a16:creationId xmlns:a16="http://schemas.microsoft.com/office/drawing/2014/main" id="{EB3B35B1-BE2D-2720-F17B-2ACEDDC894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8924" y="6477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r>
              <a:rPr lang="nb-NO" dirty="0" err="1"/>
              <a:t>Ви</a:t>
            </a:r>
            <a:r>
              <a:rPr lang="nb-NO" dirty="0"/>
              <a:t> </a:t>
            </a:r>
            <a:r>
              <a:rPr lang="nb-NO" dirty="0" err="1"/>
              <a:t>повинні</a:t>
            </a:r>
            <a:r>
              <a:rPr lang="nb-NO" dirty="0"/>
              <a:t> </a:t>
            </a:r>
            <a:r>
              <a:rPr lang="nb-NO" dirty="0" err="1"/>
              <a:t>відповісти</a:t>
            </a:r>
            <a:r>
              <a:rPr lang="nb-NO" dirty="0"/>
              <a:t> </a:t>
            </a:r>
            <a:r>
              <a:rPr lang="nb-NO" dirty="0" err="1"/>
              <a:t>на</a:t>
            </a:r>
            <a:r>
              <a:rPr lang="nb-NO" dirty="0"/>
              <a:t> </a:t>
            </a:r>
            <a:r>
              <a:rPr lang="nb-NO" dirty="0" err="1"/>
              <a:t>всі</a:t>
            </a:r>
            <a:r>
              <a:rPr lang="nb-NO" dirty="0"/>
              <a:t> </a:t>
            </a:r>
            <a:r>
              <a:rPr lang="nb-NO" dirty="0" err="1"/>
              <a:t>запитання</a:t>
            </a:r>
            <a:r>
              <a:rPr lang="nb-NO" dirty="0"/>
              <a:t>, </a:t>
            </a:r>
            <a:r>
              <a:rPr lang="nb-NO" dirty="0" err="1"/>
              <a:t>але</a:t>
            </a:r>
            <a:r>
              <a:rPr lang="nb-NO" dirty="0"/>
              <a:t> </a:t>
            </a:r>
            <a:r>
              <a:rPr lang="nb-NO" dirty="0" err="1"/>
              <a:t>можете</a:t>
            </a:r>
            <a:r>
              <a:rPr lang="nb-NO" dirty="0"/>
              <a:t> </a:t>
            </a:r>
            <a:r>
              <a:rPr lang="nb-NO" dirty="0" err="1"/>
              <a:t>вибрати</a:t>
            </a:r>
            <a:r>
              <a:rPr lang="nb-NO" dirty="0"/>
              <a:t> </a:t>
            </a:r>
            <a:r>
              <a:rPr lang="nb-NO" dirty="0" err="1"/>
              <a:t>між</a:t>
            </a:r>
            <a:r>
              <a:rPr lang="nb-NO" dirty="0"/>
              <a:t> «</a:t>
            </a:r>
            <a:r>
              <a:rPr lang="nb-NO" dirty="0" err="1"/>
              <a:t>не</a:t>
            </a:r>
            <a:r>
              <a:rPr lang="nb-NO" dirty="0"/>
              <a:t> </a:t>
            </a:r>
            <a:r>
              <a:rPr lang="nb-NO" dirty="0" err="1"/>
              <a:t>знаю</a:t>
            </a:r>
            <a:r>
              <a:rPr lang="nb-NO" dirty="0"/>
              <a:t>» </a:t>
            </a:r>
            <a:r>
              <a:rPr lang="nb-NO" dirty="0" err="1"/>
              <a:t>або</a:t>
            </a:r>
            <a:r>
              <a:rPr lang="nb-NO" dirty="0"/>
              <a:t> «</a:t>
            </a:r>
            <a:r>
              <a:rPr lang="nb-NO" dirty="0" err="1"/>
              <a:t>не</a:t>
            </a:r>
            <a:r>
              <a:rPr lang="nb-NO" dirty="0"/>
              <a:t> </a:t>
            </a:r>
            <a:r>
              <a:rPr lang="nb-NO" dirty="0" err="1"/>
              <a:t>хочу</a:t>
            </a:r>
            <a:r>
              <a:rPr lang="nb-NO" dirty="0"/>
              <a:t> </a:t>
            </a:r>
            <a:r>
              <a:rPr lang="nb-NO" dirty="0" err="1"/>
              <a:t>відповідати</a:t>
            </a:r>
            <a:r>
              <a:rPr lang="nb-NO" dirty="0"/>
              <a:t>» </a:t>
            </a:r>
          </a:p>
          <a:p>
            <a:r>
              <a:rPr lang="nb-NO" dirty="0" err="1"/>
              <a:t>Опитування</a:t>
            </a:r>
            <a:r>
              <a:rPr lang="nb-NO" dirty="0"/>
              <a:t> </a:t>
            </a:r>
            <a:r>
              <a:rPr lang="nb-NO" dirty="0" err="1"/>
              <a:t>треба</a:t>
            </a:r>
            <a:r>
              <a:rPr lang="nb-NO" dirty="0"/>
              <a:t> </a:t>
            </a:r>
            <a:r>
              <a:rPr lang="nb-NO" dirty="0" err="1"/>
              <a:t>пройти</a:t>
            </a:r>
            <a:r>
              <a:rPr lang="nb-NO" dirty="0"/>
              <a:t> </a:t>
            </a:r>
            <a:r>
              <a:rPr lang="nb-NO" dirty="0" err="1"/>
              <a:t>за</a:t>
            </a:r>
            <a:r>
              <a:rPr lang="nb-NO" dirty="0"/>
              <a:t> </a:t>
            </a:r>
            <a:r>
              <a:rPr lang="nb-NO" dirty="0" err="1"/>
              <a:t>один</a:t>
            </a:r>
            <a:r>
              <a:rPr lang="nb-NO" dirty="0"/>
              <a:t> </a:t>
            </a:r>
            <a:r>
              <a:rPr lang="nb-NO" dirty="0" err="1"/>
              <a:t>раз</a:t>
            </a:r>
            <a:r>
              <a:rPr lang="nb-NO" dirty="0"/>
              <a:t> </a:t>
            </a:r>
          </a:p>
          <a:p>
            <a:r>
              <a:rPr lang="nb-NO" dirty="0" err="1"/>
              <a:t>Натисніть</a:t>
            </a:r>
            <a:r>
              <a:rPr lang="nb-NO" dirty="0"/>
              <a:t> </a:t>
            </a:r>
            <a:r>
              <a:rPr lang="nb-NO" dirty="0" err="1"/>
              <a:t>на</a:t>
            </a:r>
            <a:r>
              <a:rPr lang="nb-NO" dirty="0"/>
              <a:t> «</a:t>
            </a:r>
            <a:r>
              <a:rPr lang="nb-NO" dirty="0" err="1"/>
              <a:t>Далі</a:t>
            </a:r>
            <a:r>
              <a:rPr lang="nb-NO" dirty="0"/>
              <a:t>» </a:t>
            </a:r>
            <a:r>
              <a:rPr lang="nb-NO" dirty="0" err="1"/>
              <a:t>для</a:t>
            </a:r>
            <a:r>
              <a:rPr lang="nb-NO" dirty="0"/>
              <a:t> </a:t>
            </a:r>
            <a:r>
              <a:rPr lang="nb-NO" dirty="0" err="1"/>
              <a:t>того</a:t>
            </a:r>
            <a:r>
              <a:rPr lang="nb-NO" dirty="0"/>
              <a:t>, </a:t>
            </a:r>
            <a:r>
              <a:rPr lang="nb-NO" dirty="0" err="1"/>
              <a:t>щоб</a:t>
            </a:r>
            <a:r>
              <a:rPr lang="nb-NO" dirty="0"/>
              <a:t> </a:t>
            </a:r>
            <a:r>
              <a:rPr lang="nb-NO" dirty="0" err="1"/>
              <a:t>перейти</a:t>
            </a:r>
            <a:r>
              <a:rPr lang="nb-NO" dirty="0"/>
              <a:t> </a:t>
            </a:r>
            <a:r>
              <a:rPr lang="nb-NO" dirty="0" err="1"/>
              <a:t>до</a:t>
            </a:r>
            <a:r>
              <a:rPr lang="nb-NO" dirty="0"/>
              <a:t> </a:t>
            </a:r>
            <a:r>
              <a:rPr lang="nb-NO" dirty="0" err="1"/>
              <a:t>наступного</a:t>
            </a:r>
            <a:r>
              <a:rPr lang="nb-NO" dirty="0"/>
              <a:t> </a:t>
            </a:r>
            <a:r>
              <a:rPr lang="nb-NO" dirty="0" err="1"/>
              <a:t>запитання</a:t>
            </a:r>
            <a:r>
              <a:rPr lang="nb-NO" dirty="0"/>
              <a:t> </a:t>
            </a:r>
          </a:p>
          <a:p>
            <a:r>
              <a:rPr lang="nb-NO" dirty="0" err="1"/>
              <a:t>Ви</a:t>
            </a:r>
            <a:r>
              <a:rPr lang="nb-NO" dirty="0"/>
              <a:t> </a:t>
            </a:r>
            <a:r>
              <a:rPr lang="nb-NO" dirty="0" err="1"/>
              <a:t>можете</a:t>
            </a:r>
            <a:r>
              <a:rPr lang="nb-NO" dirty="0"/>
              <a:t> </a:t>
            </a:r>
            <a:r>
              <a:rPr lang="nb-NO" dirty="0" err="1"/>
              <a:t>спочатку</a:t>
            </a:r>
            <a:r>
              <a:rPr lang="nb-NO" dirty="0"/>
              <a:t> </a:t>
            </a:r>
            <a:r>
              <a:rPr lang="nb-NO" dirty="0" err="1"/>
              <a:t>спробувати</a:t>
            </a:r>
            <a:r>
              <a:rPr lang="nb-NO" dirty="0"/>
              <a:t> </a:t>
            </a:r>
            <a:r>
              <a:rPr lang="nb-NO" dirty="0" err="1"/>
              <a:t>демонстраційну</a:t>
            </a:r>
            <a:r>
              <a:rPr lang="nb-NO" dirty="0"/>
              <a:t> </a:t>
            </a:r>
            <a:r>
              <a:rPr lang="nb-NO" dirty="0" err="1"/>
              <a:t>версію</a:t>
            </a:r>
            <a:r>
              <a:rPr lang="nb-NO" dirty="0"/>
              <a:t> </a:t>
            </a:r>
            <a:r>
              <a:rPr lang="nb-NO" dirty="0" err="1"/>
              <a:t>для</a:t>
            </a:r>
            <a:r>
              <a:rPr lang="nb-NO" dirty="0"/>
              <a:t> </a:t>
            </a:r>
            <a:r>
              <a:rPr lang="nb-NO" dirty="0" err="1"/>
              <a:t>ознайомлення</a:t>
            </a:r>
            <a:r>
              <a:rPr lang="nb-NO" dirty="0"/>
              <a:t> </a:t>
            </a:r>
            <a:r>
              <a:rPr lang="nb-NO" dirty="0" err="1"/>
              <a:t>з</a:t>
            </a:r>
            <a:r>
              <a:rPr lang="nb-NO" dirty="0"/>
              <a:t> </a:t>
            </a:r>
            <a:r>
              <a:rPr lang="nb-NO" dirty="0" err="1"/>
              <a:t>опитуванням</a:t>
            </a:r>
            <a:r>
              <a:rPr lang="nb-NO" dirty="0"/>
              <a:t> 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Інформація</a:t>
            </a:r>
            <a:r>
              <a:rPr lang="nb-NO" dirty="0"/>
              <a:t> </a:t>
            </a:r>
            <a:r>
              <a:rPr lang="nb-NO" dirty="0" err="1"/>
              <a:t>перед</a:t>
            </a:r>
            <a:r>
              <a:rPr lang="nb-NO" dirty="0"/>
              <a:t> </a:t>
            </a:r>
            <a:r>
              <a:rPr lang="nb-NO" dirty="0" err="1"/>
              <a:t>початком</a:t>
            </a:r>
            <a:r>
              <a:rPr lang="nb-NO" dirty="0"/>
              <a:t> </a:t>
            </a:r>
            <a:r>
              <a:rPr lang="nb-NO" dirty="0" err="1"/>
              <a:t>опитування</a:t>
            </a:r>
            <a:r>
              <a:rPr lang="nb-NO" dirty="0"/>
              <a:t> 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UK05">
            <a:hlinkClick r:id="" action="ppaction://media"/>
            <a:extLst>
              <a:ext uri="{FF2B5EF4-FFF2-40B4-BE49-F238E27FC236}">
                <a16:creationId xmlns:a16="http://schemas.microsoft.com/office/drawing/2014/main" id="{FADB0B50-D958-3E13-AA68-045A8FFE47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9233" y="539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-80355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az-Cyrl-AZ" sz="2800" dirty="0"/>
              <a:t>Як відповідати на опитування </a:t>
            </a:r>
            <a:br>
              <a:rPr lang="az-Cyrl-AZ" sz="2800" dirty="0"/>
            </a:br>
            <a:r>
              <a:rPr lang="nb-NO" sz="2800" dirty="0"/>
              <a:t>?</a:t>
            </a:r>
            <a:br>
              <a:rPr lang="nb-NO" sz="2800" dirty="0"/>
            </a:br>
            <a:r>
              <a:rPr lang="az-Cyrl-AZ" sz="2800" dirty="0"/>
              <a:t>Фази </a:t>
            </a:r>
            <a:r>
              <a:rPr lang="nb-NO" sz="2800" dirty="0"/>
              <a:t>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UK06">
            <a:hlinkClick r:id="" action="ppaction://media"/>
            <a:extLst>
              <a:ext uri="{FF2B5EF4-FFF2-40B4-BE49-F238E27FC236}">
                <a16:creationId xmlns:a16="http://schemas.microsoft.com/office/drawing/2014/main" id="{C45F760B-C06C-3A98-0554-501220F661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7376" y="6276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 err="1"/>
              <a:t>Фаза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z-Cyrl-AZ" sz="2800" dirty="0"/>
              <a:t>Отримайте доступ до опитування 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dirty="0" err="1"/>
              <a:t>Вам</a:t>
            </a:r>
            <a:r>
              <a:rPr lang="nb-NO" dirty="0"/>
              <a:t> </a:t>
            </a:r>
            <a:r>
              <a:rPr lang="nb-NO" dirty="0" err="1"/>
              <a:t>потрібно</a:t>
            </a:r>
            <a:r>
              <a:rPr lang="nb-NO" dirty="0"/>
              <a:t> </a:t>
            </a:r>
            <a:r>
              <a:rPr lang="nb-NO" dirty="0" err="1"/>
              <a:t>отримати</a:t>
            </a:r>
            <a:r>
              <a:rPr lang="nb-NO" dirty="0"/>
              <a:t> </a:t>
            </a:r>
            <a:r>
              <a:rPr lang="nb-NO" dirty="0" err="1"/>
              <a:t>посилання</a:t>
            </a:r>
            <a:r>
              <a:rPr lang="nb-NO" dirty="0"/>
              <a:t> </a:t>
            </a:r>
            <a:r>
              <a:rPr lang="nb-NO" dirty="0" err="1"/>
              <a:t>для</a:t>
            </a:r>
            <a:r>
              <a:rPr lang="nb-NO" dirty="0"/>
              <a:t> </a:t>
            </a:r>
            <a:r>
              <a:rPr lang="nb-NO" dirty="0" err="1"/>
              <a:t>відповіді</a:t>
            </a:r>
            <a:r>
              <a:rPr lang="nb-NO" dirty="0"/>
              <a:t> </a:t>
            </a:r>
            <a:r>
              <a:rPr lang="nb-NO" dirty="0" err="1"/>
              <a:t>або</a:t>
            </a:r>
            <a:r>
              <a:rPr lang="nb-NO" dirty="0"/>
              <a:t> QR-</a:t>
            </a:r>
            <a:r>
              <a:rPr lang="nb-NO" dirty="0" err="1"/>
              <a:t>код</a:t>
            </a:r>
            <a:r>
              <a:rPr lang="nb-NO" dirty="0"/>
              <a:t> (</a:t>
            </a:r>
            <a:r>
              <a:rPr lang="nb-NO" dirty="0" err="1"/>
              <a:t>цифровий</a:t>
            </a:r>
            <a:r>
              <a:rPr lang="nb-NO" dirty="0"/>
              <a:t> </a:t>
            </a:r>
            <a:r>
              <a:rPr lang="nb-NO" dirty="0" err="1"/>
              <a:t>код</a:t>
            </a:r>
            <a:r>
              <a:rPr lang="nb-NO" dirty="0"/>
              <a:t>) </a:t>
            </a:r>
            <a:endParaRPr lang="nb-NO" sz="2000" dirty="0"/>
          </a:p>
          <a:p>
            <a:r>
              <a:rPr lang="nb-NO" dirty="0" err="1"/>
              <a:t>Ви</a:t>
            </a:r>
            <a:r>
              <a:rPr lang="nb-NO" dirty="0"/>
              <a:t> </a:t>
            </a:r>
            <a:r>
              <a:rPr lang="nb-NO" dirty="0" err="1"/>
              <a:t>отримуєте</a:t>
            </a:r>
            <a:r>
              <a:rPr lang="nb-NO" dirty="0"/>
              <a:t> </a:t>
            </a:r>
            <a:r>
              <a:rPr lang="nb-NO" dirty="0" err="1"/>
              <a:t>посилання</a:t>
            </a:r>
            <a:r>
              <a:rPr lang="nb-NO" dirty="0"/>
              <a:t> </a:t>
            </a:r>
            <a:r>
              <a:rPr lang="nb-NO" dirty="0" err="1"/>
              <a:t>для</a:t>
            </a:r>
            <a:r>
              <a:rPr lang="nb-NO" dirty="0"/>
              <a:t> </a:t>
            </a:r>
            <a:r>
              <a:rPr lang="nb-NO" dirty="0" err="1"/>
              <a:t>відповіді</a:t>
            </a:r>
            <a:r>
              <a:rPr lang="nb-NO" dirty="0"/>
              <a:t> </a:t>
            </a:r>
            <a:r>
              <a:rPr lang="nb-NO" dirty="0" err="1"/>
              <a:t>або</a:t>
            </a:r>
            <a:r>
              <a:rPr lang="nb-NO" dirty="0"/>
              <a:t> QR-</a:t>
            </a:r>
            <a:r>
              <a:rPr lang="nb-NO" dirty="0" err="1"/>
              <a:t>код</a:t>
            </a:r>
            <a:r>
              <a:rPr lang="nb-NO" dirty="0"/>
              <a:t> </a:t>
            </a:r>
            <a:r>
              <a:rPr lang="nb-NO" dirty="0" err="1"/>
              <a:t>від</a:t>
            </a:r>
            <a:r>
              <a:rPr lang="nb-NO" dirty="0"/>
              <a:t> </a:t>
            </a:r>
            <a:r>
              <a:rPr lang="nb-NO" dirty="0" err="1"/>
              <a:t>муніципалітету</a:t>
            </a:r>
            <a:r>
              <a:rPr lang="nb-NO" dirty="0"/>
              <a:t> 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UK07">
            <a:hlinkClick r:id="" action="ppaction://media"/>
            <a:extLst>
              <a:ext uri="{FF2B5EF4-FFF2-40B4-BE49-F238E27FC236}">
                <a16:creationId xmlns:a16="http://schemas.microsoft.com/office/drawing/2014/main" id="{DA7D92D5-DC8C-37B4-A3E9-0A3E72A50E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8344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 err="1"/>
              <a:t>Фаза</a:t>
            </a:r>
            <a:r>
              <a:rPr lang="nb-NO" dirty="0"/>
              <a:t> </a:t>
            </a:r>
            <a:r>
              <a:rPr lang="en-GB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z-Cyrl-AZ" sz="2800" dirty="0"/>
              <a:t>Починайте опитування </a:t>
            </a:r>
            <a:endParaRPr lang="nb-NO" sz="2000" dirty="0"/>
          </a:p>
          <a:p>
            <a:r>
              <a:rPr lang="az-Cyrl-AZ" sz="2000" dirty="0"/>
              <a:t>Відкрийте отримане від муніципалітету посилання для відповіді або </a:t>
            </a:r>
            <a:r>
              <a:rPr lang="nb-NO" sz="2000" dirty="0"/>
              <a:t>QR-</a:t>
            </a:r>
            <a:r>
              <a:rPr lang="az-Cyrl-AZ" sz="2000" dirty="0"/>
              <a:t>код </a:t>
            </a:r>
          </a:p>
          <a:p>
            <a:r>
              <a:rPr lang="az-Cyrl-AZ" sz="2000" dirty="0"/>
              <a:t>Вкажіть стрілочкою на посилання для того, щоб його відкрити або відскануйте </a:t>
            </a:r>
            <a:r>
              <a:rPr lang="nb-NO" sz="2000" dirty="0"/>
              <a:t>QR-</a:t>
            </a:r>
            <a:r>
              <a:rPr lang="az-Cyrl-AZ" sz="2000" dirty="0"/>
              <a:t>код 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UK08">
            <a:hlinkClick r:id="" action="ppaction://media"/>
            <a:extLst>
              <a:ext uri="{FF2B5EF4-FFF2-40B4-BE49-F238E27FC236}">
                <a16:creationId xmlns:a16="http://schemas.microsoft.com/office/drawing/2014/main" id="{A4806D8C-9AB4-F593-97C1-ADA83A5BE5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3028" y="4693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 err="1"/>
              <a:t>Фаза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z-Cyrl-AZ" sz="2800" dirty="0"/>
              <a:t>Вибір мови опитування </a:t>
            </a:r>
          </a:p>
          <a:p>
            <a:r>
              <a:rPr lang="az-Cyrl-AZ" sz="2000" dirty="0"/>
              <a:t>Оберіть мову, якою бажаєте проходити опитування Ви можете змінити мову за час проведення опитування </a:t>
            </a: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    </a:t>
            </a:r>
            <a:r>
              <a:rPr lang="az-Cyrl-AZ" sz="2000" dirty="0"/>
              <a:t>Після вибору мови, натисніть на «Далі»</a:t>
            </a:r>
          </a:p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UK09">
            <a:hlinkClick r:id="" action="ppaction://media"/>
            <a:extLst>
              <a:ext uri="{FF2B5EF4-FFF2-40B4-BE49-F238E27FC236}">
                <a16:creationId xmlns:a16="http://schemas.microsoft.com/office/drawing/2014/main" id="{C55A21DF-00C1-8BD0-7DAE-9F895D25F4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8027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az-Cyrl-AZ" dirty="0"/>
              <a:t>Фаза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z-Cyrl-AZ" sz="2800" dirty="0"/>
              <a:t>Відповідайте на запитання </a:t>
            </a:r>
          </a:p>
          <a:p>
            <a:pPr marL="0" indent="0">
              <a:buNone/>
            </a:pPr>
            <a:endParaRPr lang="en-GB" dirty="0"/>
          </a:p>
          <a:p>
            <a:r>
              <a:rPr lang="nb-NO" dirty="0" err="1"/>
              <a:t>Прочитайте</a:t>
            </a:r>
            <a:r>
              <a:rPr lang="nb-NO" dirty="0"/>
              <a:t> </a:t>
            </a:r>
            <a:r>
              <a:rPr lang="nb-NO" dirty="0" err="1"/>
              <a:t>запитання</a:t>
            </a:r>
            <a:r>
              <a:rPr lang="nb-NO" dirty="0"/>
              <a:t> </a:t>
            </a:r>
          </a:p>
          <a:p>
            <a:r>
              <a:rPr lang="nb-NO" dirty="0" err="1"/>
              <a:t>Натисніть</a:t>
            </a:r>
            <a:r>
              <a:rPr lang="nb-NO" dirty="0"/>
              <a:t>      </a:t>
            </a:r>
            <a:r>
              <a:rPr lang="nb-NO" sz="2000" noProof="0" dirty="0"/>
              <a:t> </a:t>
            </a:r>
            <a:r>
              <a:rPr lang="nb-NO" dirty="0" err="1"/>
              <a:t>щоб</a:t>
            </a:r>
            <a:r>
              <a:rPr lang="nb-NO" dirty="0"/>
              <a:t> </a:t>
            </a:r>
            <a:r>
              <a:rPr lang="nb-NO" dirty="0" err="1"/>
              <a:t>прослухати</a:t>
            </a:r>
            <a:r>
              <a:rPr lang="nb-NO" dirty="0"/>
              <a:t> </a:t>
            </a:r>
            <a:r>
              <a:rPr lang="nb-NO" dirty="0" err="1"/>
              <a:t>запитання</a:t>
            </a:r>
            <a:r>
              <a:rPr lang="nb-NO" dirty="0"/>
              <a:t> </a:t>
            </a:r>
            <a:r>
              <a:rPr lang="nb-NO" dirty="0" err="1"/>
              <a:t>та</a:t>
            </a:r>
            <a:r>
              <a:rPr lang="nb-NO" dirty="0"/>
              <a:t> </a:t>
            </a:r>
            <a:r>
              <a:rPr lang="nb-NO" dirty="0" err="1"/>
              <a:t>варіанти</a:t>
            </a:r>
            <a:r>
              <a:rPr lang="nb-NO" dirty="0"/>
              <a:t> </a:t>
            </a:r>
            <a:r>
              <a:rPr lang="nb-NO" dirty="0" err="1"/>
              <a:t>відповідей</a:t>
            </a:r>
            <a:r>
              <a:rPr lang="nb-NO" dirty="0"/>
              <a:t> </a:t>
            </a:r>
          </a:p>
          <a:p>
            <a:r>
              <a:rPr lang="nb-NO" dirty="0" err="1"/>
              <a:t>Оберіть</a:t>
            </a:r>
            <a:r>
              <a:rPr lang="nb-NO" dirty="0"/>
              <a:t> </a:t>
            </a:r>
            <a:r>
              <a:rPr lang="nb-NO" dirty="0" err="1"/>
              <a:t>вашу</a:t>
            </a:r>
            <a:r>
              <a:rPr lang="nb-NO" dirty="0"/>
              <a:t> </a:t>
            </a:r>
            <a:r>
              <a:rPr lang="nb-NO" dirty="0" err="1"/>
              <a:t>відповідь</a:t>
            </a:r>
            <a:r>
              <a:rPr lang="nb-NO" dirty="0"/>
              <a:t> </a:t>
            </a:r>
          </a:p>
          <a:p>
            <a:r>
              <a:rPr lang="nb-NO" dirty="0" err="1"/>
              <a:t>Натисніть</a:t>
            </a:r>
            <a:r>
              <a:rPr lang="nb-NO" dirty="0"/>
              <a:t> </a:t>
            </a:r>
            <a:r>
              <a:rPr lang="nb-NO" dirty="0" err="1"/>
              <a:t>на</a:t>
            </a:r>
            <a:r>
              <a:rPr lang="nb-NO" dirty="0"/>
              <a:t> «</a:t>
            </a:r>
            <a:r>
              <a:rPr lang="nb-NO" dirty="0" err="1"/>
              <a:t>Далі</a:t>
            </a:r>
            <a:r>
              <a:rPr lang="nb-NO" dirty="0"/>
              <a:t>»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04397" y="3817448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UK10">
            <a:hlinkClick r:id="" action="ppaction://media"/>
            <a:extLst>
              <a:ext uri="{FF2B5EF4-FFF2-40B4-BE49-F238E27FC236}">
                <a16:creationId xmlns:a16="http://schemas.microsoft.com/office/drawing/2014/main" id="{E603C6BE-1F55-24CD-1E24-3AC392B246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96473" y="3316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7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Щиро</a:t>
            </a:r>
            <a:r>
              <a:rPr lang="nb-NO" dirty="0"/>
              <a:t> </a:t>
            </a:r>
            <a:r>
              <a:rPr lang="nb-NO" dirty="0" err="1"/>
              <a:t>дякуємо</a:t>
            </a:r>
            <a:r>
              <a:rPr lang="nb-NO" dirty="0"/>
              <a:t> </a:t>
            </a:r>
            <a:r>
              <a:rPr lang="nb-NO" dirty="0" err="1"/>
              <a:t>за</a:t>
            </a:r>
            <a:r>
              <a:rPr lang="nb-NO" dirty="0"/>
              <a:t> </a:t>
            </a:r>
            <a:r>
              <a:rPr lang="nb-NO" dirty="0" err="1"/>
              <a:t>вашу</a:t>
            </a:r>
            <a:r>
              <a:rPr lang="nb-NO" dirty="0"/>
              <a:t> </a:t>
            </a:r>
            <a:r>
              <a:rPr lang="nb-NO"/>
              <a:t>участь</a:t>
            </a:r>
          </a:p>
        </p:txBody>
      </p:sp>
      <p:pic>
        <p:nvPicPr>
          <p:cNvPr id="2" name="UK11">
            <a:hlinkClick r:id="" action="ppaction://media"/>
            <a:extLst>
              <a:ext uri="{FF2B5EF4-FFF2-40B4-BE49-F238E27FC236}">
                <a16:creationId xmlns:a16="http://schemas.microsoft.com/office/drawing/2014/main" id="{F5543F42-1127-DA99-BAEA-5D2FBC5B03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74012" y="7071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3.xml><?xml version="1.0" encoding="utf-8"?>
<ds:datastoreItem xmlns:ds="http://schemas.openxmlformats.org/officeDocument/2006/customXml" ds:itemID="{2C9CF134-1E65-4506-873D-3296C6C703FD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5461</TotalTime>
  <Words>282</Words>
  <Application>Microsoft Macintosh PowerPoint</Application>
  <PresentationFormat>Widescreen</PresentationFormat>
  <Paragraphs>48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Національне опитування учасників Ознайомлювальної програми, курсів норвезької мови та суспільствознавства   </vt:lpstr>
      <vt:lpstr>Теми опитування </vt:lpstr>
      <vt:lpstr>Для чого нам потрібна Ваша участь ?</vt:lpstr>
      <vt:lpstr>Інформація про національне опитування </vt:lpstr>
      <vt:lpstr>PowerPoint-presentasjon</vt:lpstr>
      <vt:lpstr> Як відповідати на опитування  ? Фази 1-4  </vt:lpstr>
      <vt:lpstr>Фаза 1</vt:lpstr>
      <vt:lpstr>Фаза  2</vt:lpstr>
      <vt:lpstr>Фаза 3</vt:lpstr>
      <vt:lpstr>Фаза 4</vt:lpstr>
      <vt:lpstr>Щиро дякуємо за вашу участь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11</cp:revision>
  <dcterms:created xsi:type="dcterms:W3CDTF">2017-12-04T13:43:15Z</dcterms:created>
  <dcterms:modified xsi:type="dcterms:W3CDTF">2026-09-01T21:32:27Z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  <property fmtid="{D5CDD505-2E9C-101B-9397-08002B2CF9AE}" pid="15" name="MSIP_Label_21ef239b-d63e-45b7-86d2-4466592ebc41_Enabled">
    <vt:lpwstr>true</vt:lpwstr>
  </property>
  <property fmtid="{D5CDD505-2E9C-101B-9397-08002B2CF9AE}" pid="16" name="MSIP_Label_21ef239b-d63e-45b7-86d2-4466592ebc41_SetDate">
    <vt:lpwstr>2026-09-01T07:17:30Z</vt:lpwstr>
  </property>
  <property fmtid="{D5CDD505-2E9C-101B-9397-08002B2CF9AE}" pid="17" name="MSIP_Label_21ef239b-d63e-45b7-86d2-4466592ebc41_Method">
    <vt:lpwstr>Standard</vt:lpwstr>
  </property>
  <property fmtid="{D5CDD505-2E9C-101B-9397-08002B2CF9AE}" pid="18" name="MSIP_Label_21ef239b-d63e-45b7-86d2-4466592ebc41_Name">
    <vt:lpwstr>Generell</vt:lpwstr>
  </property>
  <property fmtid="{D5CDD505-2E9C-101B-9397-08002B2CF9AE}" pid="19" name="MSIP_Label_21ef239b-d63e-45b7-86d2-4466592ebc41_SiteId">
    <vt:lpwstr>9a926ca2-bb6e-4496-b548-fde23d198b7c</vt:lpwstr>
  </property>
  <property fmtid="{D5CDD505-2E9C-101B-9397-08002B2CF9AE}" pid="20" name="MSIP_Label_21ef239b-d63e-45b7-86d2-4466592ebc41_ActionId">
    <vt:lpwstr>efe52e0b-97d9-4e8f-a2c7-d29e28bea156</vt:lpwstr>
  </property>
  <property fmtid="{D5CDD505-2E9C-101B-9397-08002B2CF9AE}" pid="21" name="MSIP_Label_21ef239b-d63e-45b7-86d2-4466592ebc41_ContentBits">
    <vt:lpwstr>0</vt:lpwstr>
  </property>
  <property fmtid="{D5CDD505-2E9C-101B-9397-08002B2CF9AE}" pid="22" name="MSIP_Label_21ef239b-d63e-45b7-86d2-4466592ebc41_Tag">
    <vt:lpwstr>50, 3, 0, 1</vt:lpwstr>
  </property>
</Properties>
</file>