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bila Butt" userId="bca12f100573b613" providerId="LiveId" clId="{F50836F5-EBB7-4313-B062-17BA39674BBA}"/>
    <pc:docChg chg="modSld">
      <pc:chgData name="Shabila Butt" userId="bca12f100573b613" providerId="LiveId" clId="{F50836F5-EBB7-4313-B062-17BA39674BBA}" dt="2026-08-16T14:25:19.239" v="7" actId="20577"/>
      <pc:docMkLst>
        <pc:docMk/>
      </pc:docMkLst>
      <pc:sldChg chg="modSp mod">
        <pc:chgData name="Shabila Butt" userId="bca12f100573b613" providerId="LiveId" clId="{F50836F5-EBB7-4313-B062-17BA39674BBA}" dt="2026-08-16T14:25:19.239" v="7" actId="20577"/>
        <pc:sldMkLst>
          <pc:docMk/>
          <pc:sldMk cId="3460844019" sldId="285"/>
        </pc:sldMkLst>
        <pc:spChg chg="mod">
          <ac:chgData name="Shabila Butt" userId="bca12f100573b613" providerId="LiveId" clId="{F50836F5-EBB7-4313-B062-17BA39674BBA}" dt="2026-08-16T14:25:19.239" v="7" actId="20577"/>
          <ac:spMkLst>
            <pc:docMk/>
            <pc:sldMk cId="3460844019" sldId="285"/>
            <ac:spMk id="4" creationId="{30220111-2169-65DC-17EF-64B96E3376D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 wrap="square" anchor="ctr">
            <a:normAutofit/>
          </a:bodyPr>
          <a:lstStyle/>
          <a:p>
            <a:pPr algn="r" rtl="1"/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نارویجین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زبان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ur-P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معاشرتی نظام کی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معلومات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اور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تعارفی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پروگرام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تربیت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حصہ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لینے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والوں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لیے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قومی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صارف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 wrap="square" anchor="ctr"/>
          <a:lstStyle/>
          <a:p>
            <a:pPr algn="r" rtl="1"/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شرکاء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لیے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رہنمائی</a:t>
            </a:r>
            <a:endParaRPr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UR01">
            <a:hlinkClick r:id="" action="ppaction://media"/>
            <a:extLst>
              <a:ext uri="{FF2B5EF4-FFF2-40B4-BE49-F238E27FC236}">
                <a16:creationId xmlns:a16="http://schemas.microsoft.com/office/drawing/2014/main" id="{EDB91CF3-BD72-686E-DF1A-21BA7D2EBE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85603" y="61018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wrap="square" anchor="ctr">
            <a:normAutofit/>
          </a:bodyPr>
          <a:lstStyle/>
          <a:p>
            <a:pPr algn="r" rtl="1"/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موضوعات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955968"/>
            <a:ext cx="6980400" cy="4312752"/>
          </a:xfrm>
        </p:spPr>
        <p:txBody>
          <a:bodyPr wrap="square" anchor="ctr">
            <a:norm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یہ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پوچھا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جائے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گا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کہ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درج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ذیل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بارے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کیا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رائے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رکھتے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ہیں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r" rtl="1"/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نارویجین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زبان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تربیت</a:t>
            </a:r>
            <a:endParaRPr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تعارفی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پروگرام</a:t>
            </a:r>
            <a:endParaRPr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ہر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سوال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لیے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مقررہ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جوابی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r-PK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متبادل</a:t>
            </a:r>
            <a:r>
              <a:rPr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ایک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جواب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منتخب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کرنا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ہوگا</a:t>
            </a:r>
            <a:r>
              <a: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942" y="2042010"/>
            <a:ext cx="4259484" cy="2965120"/>
          </a:xfrm>
          <a:prstGeom prst="rect">
            <a:avLst/>
          </a:prstGeom>
        </p:spPr>
      </p:pic>
      <p:pic>
        <p:nvPicPr>
          <p:cNvPr id="5" name="UR02">
            <a:hlinkClick r:id="" action="ppaction://media"/>
            <a:extLst>
              <a:ext uri="{FF2B5EF4-FFF2-40B4-BE49-F238E27FC236}">
                <a16:creationId xmlns:a16="http://schemas.microsoft.com/office/drawing/2014/main" id="{35639596-A129-4F3A-8088-A7F2BF0122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26416" y="623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wrap="square" anchor="ctr">
            <a:normAutofit/>
          </a:bodyPr>
          <a:lstStyle/>
          <a:p>
            <a:pPr algn="r" rtl="1"/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کیوں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حصہ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لینا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چاہیے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 wrap="square" anchor="ctr">
            <a:normAutofit/>
          </a:bodyPr>
          <a:lstStyle/>
          <a:p>
            <a:pPr marL="356235" indent="-356235" algn="r" rtl="1">
              <a:spcAft>
                <a:spcPts val="600"/>
              </a:spcAft>
            </a:pP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ہم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جاننا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چاہتے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کہ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تربیت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بارے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کیا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سوچتے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تاکہ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سہولت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مزید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بہتر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بنایا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جا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سکے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  <a:endParaRPr lang="nb-NO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بلدیہ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تجربات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بارے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معلومات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حاصل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ہوتی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طرح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بلدیہ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بہتر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تربیتی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سہولت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فراہم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سکتی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UR03">
            <a:hlinkClick r:id="" action="ppaction://media"/>
            <a:extLst>
              <a:ext uri="{FF2B5EF4-FFF2-40B4-BE49-F238E27FC236}">
                <a16:creationId xmlns:a16="http://schemas.microsoft.com/office/drawing/2014/main" id="{5A4188B4-9ED1-952B-5A5F-53E49BCD60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74240" y="85948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wrap="square" anchor="ctr">
            <a:normAutofit/>
          </a:bodyPr>
          <a:lstStyle/>
          <a:p>
            <a:pPr algn="r" rtl="1"/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قومی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صارف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بارے</a:t>
            </a:r>
            <a:r>
              <a: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 wrap="square" anchor="ctr">
            <a:normAutofit/>
          </a:bodyPr>
          <a:lstStyle/>
          <a:p>
            <a:pPr algn="r" rtl="1"/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r-PK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مخفی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اور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حصہ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لینا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رضاکارانہ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مکمل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کرنے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تقریباً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منٹ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لگتے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یہ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کئی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زبانوں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تحریر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اور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آ</a:t>
            </a:r>
            <a:r>
              <a:rPr lang="ur-PK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واز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ساتھ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دستیاب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UR04">
            <a:hlinkClick r:id="" action="ppaction://media"/>
            <a:extLst>
              <a:ext uri="{FF2B5EF4-FFF2-40B4-BE49-F238E27FC236}">
                <a16:creationId xmlns:a16="http://schemas.microsoft.com/office/drawing/2014/main" id="{6CE33CCE-AFA7-FF3E-306C-2A7E2DC317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86705" y="809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 wrap="square" anchor="ctr">
            <a:normAutofit/>
          </a:bodyPr>
          <a:lstStyle/>
          <a:p>
            <a:pPr algn="r" rtl="1">
              <a:lnSpc>
                <a:spcPct val="120000"/>
              </a:lnSpc>
            </a:pP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تمام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سوالات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جواب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دینے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لیکن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معلوم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نہیں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یا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جواب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نہیں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دینا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چاہتا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چاہتی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منتخب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سکتے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ایک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ہی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نشست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مکمل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کرنا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ضروری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ہر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اگلے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سوال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پر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جانے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لیے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اگلا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پر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کلک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واقف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ہونے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لیے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پہلے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ڈیمو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ورژن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آزما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سکتے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ہیں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2275628" y="909347"/>
            <a:ext cx="935117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جواب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دینے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پہلے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اہم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معلومات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UR05">
            <a:hlinkClick r:id="" action="ppaction://media"/>
            <a:extLst>
              <a:ext uri="{FF2B5EF4-FFF2-40B4-BE49-F238E27FC236}">
                <a16:creationId xmlns:a16="http://schemas.microsoft.com/office/drawing/2014/main" id="{DF26CBCB-8C98-1404-DA4C-4BD3BD1D88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26415" y="9456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6" y="60556"/>
            <a:ext cx="3895313" cy="4188714"/>
          </a:xfrm>
        </p:spPr>
        <p:txBody>
          <a:bodyPr wrap="square" anchor="ctr">
            <a:normAutofit/>
          </a:bodyPr>
          <a:lstStyle/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جواب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کیسے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دیں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گے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مرحلہ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UR06">
            <a:hlinkClick r:id="" action="ppaction://media"/>
            <a:extLst>
              <a:ext uri="{FF2B5EF4-FFF2-40B4-BE49-F238E27FC236}">
                <a16:creationId xmlns:a16="http://schemas.microsoft.com/office/drawing/2014/main" id="{E08B9CA5-9253-8A45-83B4-83D312C569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4776" y="6864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wrap="square" anchor="ctr">
            <a:normAutofit/>
          </a:bodyPr>
          <a:lstStyle/>
          <a:p>
            <a:pPr algn="r" rtl="1"/>
            <a:r>
              <a:rPr dirty="0" err="1"/>
              <a:t>مرحلہ</a:t>
            </a:r>
            <a:r>
              <a:rPr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 wrap="square" anchor="ctr">
            <a:normAutofit/>
          </a:bodyPr>
          <a:lstStyle/>
          <a:p>
            <a:pPr marL="0" indent="0" algn="r" rtl="1">
              <a:buNone/>
            </a:pP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تک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رسائی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حاصل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کریں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لنک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QR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کوڈ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ڈیجیٹل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کوڈ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درکار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ہوگا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یہ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لنک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QR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کوڈ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بلدیہ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طرف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ملے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گا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UR07">
            <a:hlinkClick r:id="" action="ppaction://media"/>
            <a:extLst>
              <a:ext uri="{FF2B5EF4-FFF2-40B4-BE49-F238E27FC236}">
                <a16:creationId xmlns:a16="http://schemas.microsoft.com/office/drawing/2014/main" id="{648F8A65-9F33-DE75-9A68-1FD31843C7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24344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wrap="square" anchor="ctr">
            <a:normAutofit/>
          </a:bodyPr>
          <a:lstStyle/>
          <a:p>
            <a:pPr algn="r" rtl="1"/>
            <a:r>
              <a:rPr dirty="0" err="1"/>
              <a:t>مرحلہ</a:t>
            </a:r>
            <a:r>
              <a:rPr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 wrap="square" anchor="ctr">
            <a:normAutofit/>
          </a:bodyPr>
          <a:lstStyle/>
          <a:p>
            <a:pPr marL="0" indent="0" algn="r" rtl="1">
              <a:buNone/>
            </a:pP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شروع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کریں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بلدیہ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طرف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ملا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ہوا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لنک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QR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کوڈ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استعمال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کریں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لنک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پر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جائیں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کلک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کریں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QR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کوڈ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اسکین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کریں</a:t>
            </a:r>
            <a:r>
              <a:rPr sz="2800" dirty="0"/>
              <a:t>۔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UR08">
            <a:hlinkClick r:id="" action="ppaction://media"/>
            <a:extLst>
              <a:ext uri="{FF2B5EF4-FFF2-40B4-BE49-F238E27FC236}">
                <a16:creationId xmlns:a16="http://schemas.microsoft.com/office/drawing/2014/main" id="{44B722D9-B269-F51B-C825-E8ADD8EE73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82700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wrap="square" anchor="ctr">
            <a:normAutofit/>
          </a:bodyPr>
          <a:lstStyle/>
          <a:p>
            <a:pPr algn="r" rtl="1"/>
            <a:r>
              <a:t>مرحلہ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 wrap="square" anchor="ctr">
            <a:normAutofit fontScale="92500"/>
          </a:bodyPr>
          <a:lstStyle/>
          <a:p>
            <a:pPr marL="0" indent="0" algn="r" rtl="1">
              <a:buNone/>
            </a:pP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ایک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زبان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منتخب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کریں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اپنی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مطلوبہ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زبان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پر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کلک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کریں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سروے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دوران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زبان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انتخاب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تبدیل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بھی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سکتے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ہیں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اگلا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منتخب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کریں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UR09">
            <a:hlinkClick r:id="" action="ppaction://media"/>
            <a:extLst>
              <a:ext uri="{FF2B5EF4-FFF2-40B4-BE49-F238E27FC236}">
                <a16:creationId xmlns:a16="http://schemas.microsoft.com/office/drawing/2014/main" id="{E445A308-BF9B-DE29-B13C-0E35F8FB68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54143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wrap="square" anchor="ctr">
            <a:normAutofit/>
          </a:bodyPr>
          <a:lstStyle/>
          <a:p>
            <a:pPr algn="r" rtl="1"/>
            <a:r>
              <a:t>مرحلہ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063629" cy="3950640"/>
          </a:xfrm>
        </p:spPr>
        <p:txBody>
          <a:bodyPr wrap="square" anchor="ctr">
            <a:normAutofit fontScale="92500" lnSpcReduction="20000"/>
          </a:bodyPr>
          <a:lstStyle/>
          <a:p>
            <a:pPr marL="0" indent="0" algn="r" rtl="1">
              <a:buNone/>
            </a:pP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سوالات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جواب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دیں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سوال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پڑھیں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سوال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اور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جوابی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r-PK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متبادل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سننے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لیے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آڈیو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r-PK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نشان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پر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دبائیں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اپنا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جواب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درج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کریں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  <a:p>
            <a:pPr algn="r" rtl="1"/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بعد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اگلا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منتخب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کریں</a:t>
            </a:r>
            <a:r>
              <a:rPr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66059" y="3980751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UR10">
            <a:hlinkClick r:id="" action="ppaction://media"/>
            <a:extLst>
              <a:ext uri="{FF2B5EF4-FFF2-40B4-BE49-F238E27FC236}">
                <a16:creationId xmlns:a16="http://schemas.microsoft.com/office/drawing/2014/main" id="{E8F63A51-6BEA-3EE4-DF6C-2577D9ABC5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053259" y="623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64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47" y="383465"/>
            <a:ext cx="6072020" cy="6091070"/>
          </a:xfrm>
        </p:spPr>
        <p:txBody>
          <a:bodyPr wrap="square" anchor="ctr"/>
          <a:lstStyle/>
          <a:p>
            <a:pPr algn="r" rtl="1"/>
            <a:r>
              <a:t>حصہ لینے کا شکریہ!</a:t>
            </a:r>
          </a:p>
        </p:txBody>
      </p:sp>
      <p:pic>
        <p:nvPicPr>
          <p:cNvPr id="2" name="UR11">
            <a:hlinkClick r:id="" action="ppaction://media"/>
            <a:extLst>
              <a:ext uri="{FF2B5EF4-FFF2-40B4-BE49-F238E27FC236}">
                <a16:creationId xmlns:a16="http://schemas.microsoft.com/office/drawing/2014/main" id="{380FD3B7-BE95-B7FB-3757-D188F7DC43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85120" y="69651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2DC4F7-F7DA-4CC6-B21B-8EF75C033004}"/>
</file>

<file path=customXml/itemProps2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3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8173</TotalTime>
  <Words>401</Words>
  <Application>Microsoft Macintosh PowerPoint</Application>
  <PresentationFormat>Widescreen</PresentationFormat>
  <Paragraphs>48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نارویجین زبان، معاشرتی نظام کی معلومات اور تعارفی پروگرام کی تربیت میں حصہ لینے والوں کے لیے قومی صارف سروے</vt:lpstr>
      <vt:lpstr>سروے کے موضوعات</vt:lpstr>
      <vt:lpstr>آپ کو اس سروے میں کیوں حصہ لینا چاہیے؟</vt:lpstr>
      <vt:lpstr>قومی صارف سروے کے بارے میں</vt:lpstr>
      <vt:lpstr>PowerPoint-presentasjon</vt:lpstr>
      <vt:lpstr>آپ سروے کا جواب کیسے دیں گے؟  مرحلہ 1 تا 4</vt:lpstr>
      <vt:lpstr>مرحلہ 1</vt:lpstr>
      <vt:lpstr>مرحلہ 2</vt:lpstr>
      <vt:lpstr>مرحلہ 3</vt:lpstr>
      <vt:lpstr>مرحلہ 4</vt:lpstr>
      <vt:lpstr>حصہ لینے کا شکریہ!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22</cp:revision>
  <dcterms:created xsi:type="dcterms:W3CDTF">2017-12-04T13:43:15Z</dcterms:created>
  <dcterms:modified xsi:type="dcterms:W3CDTF">2026-08-31T13:24:07Z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