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7"/>
  </p:notesMasterIdLst>
  <p:sldIdLst>
    <p:sldId id="257" r:id="rId5"/>
    <p:sldId id="280" r:id="rId6"/>
    <p:sldId id="284" r:id="rId7"/>
    <p:sldId id="283" r:id="rId8"/>
    <p:sldId id="282" r:id="rId9"/>
    <p:sldId id="295" r:id="rId10"/>
    <p:sldId id="298" r:id="rId11"/>
    <p:sldId id="296" r:id="rId12"/>
    <p:sldId id="281" r:id="rId13"/>
    <p:sldId id="297" r:id="rId14"/>
    <p:sldId id="270" r:id="rId15"/>
    <p:sldId id="285" r:id="rId16"/>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0C8C06-4581-40F6-8D81-2F89A6921061}" v="37" dt="2021-08-30T10:43:34.6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0" d="100"/>
          <a:sy n="70" d="100"/>
        </p:scale>
        <p:origin x="11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dstrøm, Charlott Elise Gyllenhammar" userId="3715a455-57a5-48c1-9236-91a9f3d6ec96" providerId="ADAL" clId="{770C8C06-4581-40F6-8D81-2F89A6921061}"/>
    <pc:docChg chg="undo custSel addSld delSld modSld">
      <pc:chgData name="Nordstrøm, Charlott Elise Gyllenhammar" userId="3715a455-57a5-48c1-9236-91a9f3d6ec96" providerId="ADAL" clId="{770C8C06-4581-40F6-8D81-2F89A6921061}" dt="2021-08-30T10:43:51.759" v="2386" actId="12"/>
      <pc:docMkLst>
        <pc:docMk/>
      </pc:docMkLst>
      <pc:sldChg chg="modSp mod">
        <pc:chgData name="Nordstrøm, Charlott Elise Gyllenhammar" userId="3715a455-57a5-48c1-9236-91a9f3d6ec96" providerId="ADAL" clId="{770C8C06-4581-40F6-8D81-2F89A6921061}" dt="2021-08-26T14:38:58.167" v="27" actId="20577"/>
        <pc:sldMkLst>
          <pc:docMk/>
          <pc:sldMk cId="3758386800" sldId="257"/>
        </pc:sldMkLst>
        <pc:spChg chg="mod">
          <ac:chgData name="Nordstrøm, Charlott Elise Gyllenhammar" userId="3715a455-57a5-48c1-9236-91a9f3d6ec96" providerId="ADAL" clId="{770C8C06-4581-40F6-8D81-2F89A6921061}" dt="2021-08-26T14:38:58.167" v="27" actId="20577"/>
          <ac:spMkLst>
            <pc:docMk/>
            <pc:sldMk cId="3758386800" sldId="257"/>
            <ac:spMk id="3" creationId="{F01445E7-5057-4899-A1EA-558389DCB3E8}"/>
          </ac:spMkLst>
        </pc:spChg>
      </pc:sldChg>
      <pc:sldChg chg="delSp modSp add mod">
        <pc:chgData name="Nordstrøm, Charlott Elise Gyllenhammar" userId="3715a455-57a5-48c1-9236-91a9f3d6ec96" providerId="ADAL" clId="{770C8C06-4581-40F6-8D81-2F89A6921061}" dt="2021-08-27T12:15:18.804" v="2380" actId="962"/>
        <pc:sldMkLst>
          <pc:docMk/>
          <pc:sldMk cId="2960276664" sldId="270"/>
        </pc:sldMkLst>
        <pc:spChg chg="mod">
          <ac:chgData name="Nordstrøm, Charlott Elise Gyllenhammar" userId="3715a455-57a5-48c1-9236-91a9f3d6ec96" providerId="ADAL" clId="{770C8C06-4581-40F6-8D81-2F89A6921061}" dt="2021-08-26T14:57:37.325" v="321" actId="1076"/>
          <ac:spMkLst>
            <pc:docMk/>
            <pc:sldMk cId="2960276664" sldId="270"/>
            <ac:spMk id="4" creationId="{4729EFA0-A8B8-44D3-A85F-B3929CF29942}"/>
          </ac:spMkLst>
        </pc:spChg>
        <pc:spChg chg="mod">
          <ac:chgData name="Nordstrøm, Charlott Elise Gyllenhammar" userId="3715a455-57a5-48c1-9236-91a9f3d6ec96" providerId="ADAL" clId="{770C8C06-4581-40F6-8D81-2F89A6921061}" dt="2021-08-26T14:57:33.067" v="319" actId="1076"/>
          <ac:spMkLst>
            <pc:docMk/>
            <pc:sldMk cId="2960276664" sldId="270"/>
            <ac:spMk id="24" creationId="{D4F95A12-2AC6-4758-92CF-7B35EAB49370}"/>
          </ac:spMkLst>
        </pc:spChg>
        <pc:grpChg chg="del">
          <ac:chgData name="Nordstrøm, Charlott Elise Gyllenhammar" userId="3715a455-57a5-48c1-9236-91a9f3d6ec96" providerId="ADAL" clId="{770C8C06-4581-40F6-8D81-2F89A6921061}" dt="2021-08-27T08:48:09.719" v="374" actId="478"/>
          <ac:grpSpMkLst>
            <pc:docMk/>
            <pc:sldMk cId="2960276664" sldId="270"/>
            <ac:grpSpMk id="19" creationId="{B2CF27B2-4439-4A8B-9585-CE159B7E7957}"/>
          </ac:grpSpMkLst>
        </pc:grpChg>
        <pc:picChg chg="mod">
          <ac:chgData name="Nordstrøm, Charlott Elise Gyllenhammar" userId="3715a455-57a5-48c1-9236-91a9f3d6ec96" providerId="ADAL" clId="{770C8C06-4581-40F6-8D81-2F89A6921061}" dt="2021-08-27T12:15:18.804" v="2380" actId="962"/>
          <ac:picMkLst>
            <pc:docMk/>
            <pc:sldMk cId="2960276664" sldId="270"/>
            <ac:picMk id="27" creationId="{DB1ED2DF-7E34-4E47-880F-BC93F2248181}"/>
          </ac:picMkLst>
        </pc:picChg>
      </pc:sldChg>
      <pc:sldChg chg="addSp delSp modSp add del mod">
        <pc:chgData name="Nordstrøm, Charlott Elise Gyllenhammar" userId="3715a455-57a5-48c1-9236-91a9f3d6ec96" providerId="ADAL" clId="{770C8C06-4581-40F6-8D81-2F89A6921061}" dt="2021-08-26T14:41:02.215" v="43"/>
        <pc:sldMkLst>
          <pc:docMk/>
          <pc:sldMk cId="97029183" sldId="279"/>
        </pc:sldMkLst>
        <pc:spChg chg="add del">
          <ac:chgData name="Nordstrøm, Charlott Elise Gyllenhammar" userId="3715a455-57a5-48c1-9236-91a9f3d6ec96" providerId="ADAL" clId="{770C8C06-4581-40F6-8D81-2F89A6921061}" dt="2021-08-26T14:41:01.887" v="42" actId="478"/>
          <ac:spMkLst>
            <pc:docMk/>
            <pc:sldMk cId="97029183" sldId="279"/>
            <ac:spMk id="5" creationId="{8866BAE9-D7AB-4357-A0DE-BF55CC3ED155}"/>
          </ac:spMkLst>
        </pc:spChg>
        <pc:spChg chg="mod">
          <ac:chgData name="Nordstrøm, Charlott Elise Gyllenhammar" userId="3715a455-57a5-48c1-9236-91a9f3d6ec96" providerId="ADAL" clId="{770C8C06-4581-40F6-8D81-2F89A6921061}" dt="2021-08-26T14:41:00.723" v="39" actId="1076"/>
          <ac:spMkLst>
            <pc:docMk/>
            <pc:sldMk cId="97029183" sldId="279"/>
            <ac:spMk id="6" creationId="{0A3F7349-EDAC-4355-B63F-AB159E34322E}"/>
          </ac:spMkLst>
        </pc:spChg>
        <pc:spChg chg="add del mod">
          <ac:chgData name="Nordstrøm, Charlott Elise Gyllenhammar" userId="3715a455-57a5-48c1-9236-91a9f3d6ec96" providerId="ADAL" clId="{770C8C06-4581-40F6-8D81-2F89A6921061}" dt="2021-08-26T14:41:01.887" v="42" actId="478"/>
          <ac:spMkLst>
            <pc:docMk/>
            <pc:sldMk cId="97029183" sldId="279"/>
            <ac:spMk id="10" creationId="{72A2A2CC-7FD1-4EC3-8A04-0AF69EFAA06B}"/>
          </ac:spMkLst>
        </pc:spChg>
        <pc:picChg chg="add del">
          <ac:chgData name="Nordstrøm, Charlott Elise Gyllenhammar" userId="3715a455-57a5-48c1-9236-91a9f3d6ec96" providerId="ADAL" clId="{770C8C06-4581-40F6-8D81-2F89A6921061}" dt="2021-08-26T14:41:01.193" v="40" actId="478"/>
          <ac:picMkLst>
            <pc:docMk/>
            <pc:sldMk cId="97029183" sldId="279"/>
            <ac:picMk id="3" creationId="{3F958C90-45B1-4F67-AEC4-F6153E3E2145}"/>
          </ac:picMkLst>
        </pc:picChg>
      </pc:sldChg>
      <pc:sldChg chg="modSp del mod">
        <pc:chgData name="Nordstrøm, Charlott Elise Gyllenhammar" userId="3715a455-57a5-48c1-9236-91a9f3d6ec96" providerId="ADAL" clId="{770C8C06-4581-40F6-8D81-2F89A6921061}" dt="2021-08-26T14:41:30.400" v="51" actId="2696"/>
        <pc:sldMkLst>
          <pc:docMk/>
          <pc:sldMk cId="3826043350" sldId="279"/>
        </pc:sldMkLst>
        <pc:spChg chg="mod">
          <ac:chgData name="Nordstrøm, Charlott Elise Gyllenhammar" userId="3715a455-57a5-48c1-9236-91a9f3d6ec96" providerId="ADAL" clId="{770C8C06-4581-40F6-8D81-2F89A6921061}" dt="2021-08-26T14:41:04.983" v="44" actId="27636"/>
          <ac:spMkLst>
            <pc:docMk/>
            <pc:sldMk cId="3826043350" sldId="279"/>
            <ac:spMk id="6" creationId="{0A3F7349-EDAC-4355-B63F-AB159E34322E}"/>
          </ac:spMkLst>
        </pc:spChg>
      </pc:sldChg>
      <pc:sldChg chg="addSp delSp modSp add mod modClrScheme chgLayout">
        <pc:chgData name="Nordstrøm, Charlott Elise Gyllenhammar" userId="3715a455-57a5-48c1-9236-91a9f3d6ec96" providerId="ADAL" clId="{770C8C06-4581-40F6-8D81-2F89A6921061}" dt="2021-08-27T12:03:19.801" v="395" actId="962"/>
        <pc:sldMkLst>
          <pc:docMk/>
          <pc:sldMk cId="97029183" sldId="280"/>
        </pc:sldMkLst>
        <pc:spChg chg="mod">
          <ac:chgData name="Nordstrøm, Charlott Elise Gyllenhammar" userId="3715a455-57a5-48c1-9236-91a9f3d6ec96" providerId="ADAL" clId="{770C8C06-4581-40F6-8D81-2F89A6921061}" dt="2021-08-26T14:42:34.266" v="68" actId="26606"/>
          <ac:spMkLst>
            <pc:docMk/>
            <pc:sldMk cId="97029183" sldId="280"/>
            <ac:spMk id="4" creationId="{824E9FD3-410F-4A3D-8827-9B649FE7E187}"/>
          </ac:spMkLst>
        </pc:spChg>
        <pc:spChg chg="del mod">
          <ac:chgData name="Nordstrøm, Charlott Elise Gyllenhammar" userId="3715a455-57a5-48c1-9236-91a9f3d6ec96" providerId="ADAL" clId="{770C8C06-4581-40F6-8D81-2F89A6921061}" dt="2021-08-26T14:41:37.613" v="53" actId="478"/>
          <ac:spMkLst>
            <pc:docMk/>
            <pc:sldMk cId="97029183" sldId="280"/>
            <ac:spMk id="5" creationId="{8866BAE9-D7AB-4357-A0DE-BF55CC3ED155}"/>
          </ac:spMkLst>
        </pc:spChg>
        <pc:spChg chg="mod">
          <ac:chgData name="Nordstrøm, Charlott Elise Gyllenhammar" userId="3715a455-57a5-48c1-9236-91a9f3d6ec96" providerId="ADAL" clId="{770C8C06-4581-40F6-8D81-2F89A6921061}" dt="2021-08-26T14:43:20.834" v="81" actId="403"/>
          <ac:spMkLst>
            <pc:docMk/>
            <pc:sldMk cId="97029183" sldId="280"/>
            <ac:spMk id="6" creationId="{0A3F7349-EDAC-4355-B63F-AB159E34322E}"/>
          </ac:spMkLst>
        </pc:spChg>
        <pc:spChg chg="mod">
          <ac:chgData name="Nordstrøm, Charlott Elise Gyllenhammar" userId="3715a455-57a5-48c1-9236-91a9f3d6ec96" providerId="ADAL" clId="{770C8C06-4581-40F6-8D81-2F89A6921061}" dt="2021-08-26T14:42:34.266" v="68" actId="26606"/>
          <ac:spMkLst>
            <pc:docMk/>
            <pc:sldMk cId="97029183" sldId="280"/>
            <ac:spMk id="7" creationId="{60984CFD-4DBB-4EFD-8722-821C117FCF52}"/>
          </ac:spMkLst>
        </pc:spChg>
        <pc:spChg chg="mod ord">
          <ac:chgData name="Nordstrøm, Charlott Elise Gyllenhammar" userId="3715a455-57a5-48c1-9236-91a9f3d6ec96" providerId="ADAL" clId="{770C8C06-4581-40F6-8D81-2F89A6921061}" dt="2021-08-26T14:44:41.250" v="105" actId="404"/>
          <ac:spMkLst>
            <pc:docMk/>
            <pc:sldMk cId="97029183" sldId="280"/>
            <ac:spMk id="9" creationId="{F7E2EA99-6476-46F4-ADA9-279066E905A5}"/>
          </ac:spMkLst>
        </pc:spChg>
        <pc:spChg chg="add del mod">
          <ac:chgData name="Nordstrøm, Charlott Elise Gyllenhammar" userId="3715a455-57a5-48c1-9236-91a9f3d6ec96" providerId="ADAL" clId="{770C8C06-4581-40F6-8D81-2F89A6921061}" dt="2021-08-26T14:41:39.616" v="54" actId="478"/>
          <ac:spMkLst>
            <pc:docMk/>
            <pc:sldMk cId="97029183" sldId="280"/>
            <ac:spMk id="10" creationId="{15D5EB62-B461-4D34-AB56-8BDA5E07F678}"/>
          </ac:spMkLst>
        </pc:spChg>
        <pc:spChg chg="add del mod">
          <ac:chgData name="Nordstrøm, Charlott Elise Gyllenhammar" userId="3715a455-57a5-48c1-9236-91a9f3d6ec96" providerId="ADAL" clId="{770C8C06-4581-40F6-8D81-2F89A6921061}" dt="2021-08-26T14:42:34.266" v="68" actId="26606"/>
          <ac:spMkLst>
            <pc:docMk/>
            <pc:sldMk cId="97029183" sldId="280"/>
            <ac:spMk id="14" creationId="{2348736F-A870-47BD-8AFB-B4B578AA0065}"/>
          </ac:spMkLst>
        </pc:spChg>
        <pc:picChg chg="del">
          <ac:chgData name="Nordstrøm, Charlott Elise Gyllenhammar" userId="3715a455-57a5-48c1-9236-91a9f3d6ec96" providerId="ADAL" clId="{770C8C06-4581-40F6-8D81-2F89A6921061}" dt="2021-08-26T14:41:35.505" v="52" actId="478"/>
          <ac:picMkLst>
            <pc:docMk/>
            <pc:sldMk cId="97029183" sldId="280"/>
            <ac:picMk id="3" creationId="{3F958C90-45B1-4F67-AEC4-F6153E3E2145}"/>
          </ac:picMkLst>
        </pc:picChg>
        <pc:picChg chg="mod ord modCrop">
          <ac:chgData name="Nordstrøm, Charlott Elise Gyllenhammar" userId="3715a455-57a5-48c1-9236-91a9f3d6ec96" providerId="ADAL" clId="{770C8C06-4581-40F6-8D81-2F89A6921061}" dt="2021-08-27T12:03:19.801" v="395" actId="962"/>
          <ac:picMkLst>
            <pc:docMk/>
            <pc:sldMk cId="97029183" sldId="280"/>
            <ac:picMk id="8" creationId="{DF3CE251-DBF2-454A-B11F-C994FF72A102}"/>
          </ac:picMkLst>
        </pc:picChg>
      </pc:sldChg>
      <pc:sldChg chg="del">
        <pc:chgData name="Nordstrøm, Charlott Elise Gyllenhammar" userId="3715a455-57a5-48c1-9236-91a9f3d6ec96" providerId="ADAL" clId="{770C8C06-4581-40F6-8D81-2F89A6921061}" dt="2021-08-26T14:41:02.215" v="43"/>
        <pc:sldMkLst>
          <pc:docMk/>
          <pc:sldMk cId="986440341" sldId="280"/>
        </pc:sldMkLst>
      </pc:sldChg>
      <pc:sldChg chg="modSp add del mod">
        <pc:chgData name="Nordstrøm, Charlott Elise Gyllenhammar" userId="3715a455-57a5-48c1-9236-91a9f3d6ec96" providerId="ADAL" clId="{770C8C06-4581-40F6-8D81-2F89A6921061}" dt="2021-08-27T12:11:58.796" v="2137" actId="962"/>
        <pc:sldMkLst>
          <pc:docMk/>
          <pc:sldMk cId="2231183433" sldId="281"/>
        </pc:sldMkLst>
        <pc:spChg chg="mod">
          <ac:chgData name="Nordstrøm, Charlott Elise Gyllenhammar" userId="3715a455-57a5-48c1-9236-91a9f3d6ec96" providerId="ADAL" clId="{770C8C06-4581-40F6-8D81-2F89A6921061}" dt="2021-08-27T08:47:59.998" v="373" actId="20577"/>
          <ac:spMkLst>
            <pc:docMk/>
            <pc:sldMk cId="2231183433" sldId="281"/>
            <ac:spMk id="3" creationId="{5DEDFFE4-BAD8-43C8-AB42-60325FF88A93}"/>
          </ac:spMkLst>
        </pc:spChg>
        <pc:spChg chg="mod">
          <ac:chgData name="Nordstrøm, Charlott Elise Gyllenhammar" userId="3715a455-57a5-48c1-9236-91a9f3d6ec96" providerId="ADAL" clId="{770C8C06-4581-40F6-8D81-2F89A6921061}" dt="2021-08-27T08:47:58.664" v="370" actId="27636"/>
          <ac:spMkLst>
            <pc:docMk/>
            <pc:sldMk cId="2231183433" sldId="281"/>
            <ac:spMk id="4" creationId="{858579D8-BAAC-4AFB-871F-6A0484F86A94}"/>
          </ac:spMkLst>
        </pc:spChg>
        <pc:spChg chg="mod">
          <ac:chgData name="Nordstrøm, Charlott Elise Gyllenhammar" userId="3715a455-57a5-48c1-9236-91a9f3d6ec96" providerId="ADAL" clId="{770C8C06-4581-40F6-8D81-2F89A6921061}" dt="2021-08-26T14:51:35.170" v="207" actId="1076"/>
          <ac:spMkLst>
            <pc:docMk/>
            <pc:sldMk cId="2231183433" sldId="281"/>
            <ac:spMk id="12" creationId="{490E4C0C-6B2A-4585-91F2-955F2034D544}"/>
          </ac:spMkLst>
        </pc:spChg>
        <pc:picChg chg="mod">
          <ac:chgData name="Nordstrøm, Charlott Elise Gyllenhammar" userId="3715a455-57a5-48c1-9236-91a9f3d6ec96" providerId="ADAL" clId="{770C8C06-4581-40F6-8D81-2F89A6921061}" dt="2021-08-27T12:11:22.802" v="1883" actId="962"/>
          <ac:picMkLst>
            <pc:docMk/>
            <pc:sldMk cId="2231183433" sldId="281"/>
            <ac:picMk id="7" creationId="{A9CDF543-8597-47AB-A26D-1FEA658944EF}"/>
          </ac:picMkLst>
        </pc:picChg>
        <pc:picChg chg="mod modCrop">
          <ac:chgData name="Nordstrøm, Charlott Elise Gyllenhammar" userId="3715a455-57a5-48c1-9236-91a9f3d6ec96" providerId="ADAL" clId="{770C8C06-4581-40F6-8D81-2F89A6921061}" dt="2021-08-27T12:10:40.635" v="1881" actId="962"/>
          <ac:picMkLst>
            <pc:docMk/>
            <pc:sldMk cId="2231183433" sldId="281"/>
            <ac:picMk id="8" creationId="{0031B470-AD74-4C24-8199-F3482D320DEE}"/>
          </ac:picMkLst>
        </pc:picChg>
        <pc:picChg chg="mod">
          <ac:chgData name="Nordstrøm, Charlott Elise Gyllenhammar" userId="3715a455-57a5-48c1-9236-91a9f3d6ec96" providerId="ADAL" clId="{770C8C06-4581-40F6-8D81-2F89A6921061}" dt="2021-08-27T12:10:26.728" v="1763" actId="962"/>
          <ac:picMkLst>
            <pc:docMk/>
            <pc:sldMk cId="2231183433" sldId="281"/>
            <ac:picMk id="9" creationId="{B054FD3A-7E35-48FB-A1B9-C74048FB1132}"/>
          </ac:picMkLst>
        </pc:picChg>
        <pc:picChg chg="mod">
          <ac:chgData name="Nordstrøm, Charlott Elise Gyllenhammar" userId="3715a455-57a5-48c1-9236-91a9f3d6ec96" providerId="ADAL" clId="{770C8C06-4581-40F6-8D81-2F89A6921061}" dt="2021-08-27T12:11:58.796" v="2137" actId="962"/>
          <ac:picMkLst>
            <pc:docMk/>
            <pc:sldMk cId="2231183433" sldId="281"/>
            <ac:picMk id="14" creationId="{1F3D9360-ECC4-445E-BE95-C5AD3EACB08B}"/>
          </ac:picMkLst>
        </pc:picChg>
      </pc:sldChg>
      <pc:sldChg chg="addSp delSp modSp add del mod">
        <pc:chgData name="Nordstrøm, Charlott Elise Gyllenhammar" userId="3715a455-57a5-48c1-9236-91a9f3d6ec96" providerId="ADAL" clId="{770C8C06-4581-40F6-8D81-2F89A6921061}" dt="2021-08-27T12:01:45.313" v="393" actId="962"/>
        <pc:sldMkLst>
          <pc:docMk/>
          <pc:sldMk cId="2478417670" sldId="282"/>
        </pc:sldMkLst>
        <pc:spChg chg="mod">
          <ac:chgData name="Nordstrøm, Charlott Elise Gyllenhammar" userId="3715a455-57a5-48c1-9236-91a9f3d6ec96" providerId="ADAL" clId="{770C8C06-4581-40F6-8D81-2F89A6921061}" dt="2021-08-26T14:47:48.479" v="150" actId="1076"/>
          <ac:spMkLst>
            <pc:docMk/>
            <pc:sldMk cId="2478417670" sldId="282"/>
            <ac:spMk id="3" creationId="{C01319AB-CE37-45F6-9126-505C31E50B71}"/>
          </ac:spMkLst>
        </pc:spChg>
        <pc:spChg chg="del">
          <ac:chgData name="Nordstrøm, Charlott Elise Gyllenhammar" userId="3715a455-57a5-48c1-9236-91a9f3d6ec96" providerId="ADAL" clId="{770C8C06-4581-40F6-8D81-2F89A6921061}" dt="2021-08-26T14:47:28.889" v="142" actId="478"/>
          <ac:spMkLst>
            <pc:docMk/>
            <pc:sldMk cId="2478417670" sldId="282"/>
            <ac:spMk id="7" creationId="{8D9F9068-6907-4AD7-B181-E5C1F1CECCEE}"/>
          </ac:spMkLst>
        </pc:spChg>
        <pc:spChg chg="add mod">
          <ac:chgData name="Nordstrøm, Charlott Elise Gyllenhammar" userId="3715a455-57a5-48c1-9236-91a9f3d6ec96" providerId="ADAL" clId="{770C8C06-4581-40F6-8D81-2F89A6921061}" dt="2021-08-26T14:47:26.844" v="141"/>
          <ac:spMkLst>
            <pc:docMk/>
            <pc:sldMk cId="2478417670" sldId="282"/>
            <ac:spMk id="8" creationId="{4D83D66D-3D88-4DBF-A063-8FE5898A993D}"/>
          </ac:spMkLst>
        </pc:spChg>
        <pc:picChg chg="mod">
          <ac:chgData name="Nordstrøm, Charlott Elise Gyllenhammar" userId="3715a455-57a5-48c1-9236-91a9f3d6ec96" providerId="ADAL" clId="{770C8C06-4581-40F6-8D81-2F89A6921061}" dt="2021-08-27T12:01:45.313" v="393" actId="962"/>
          <ac:picMkLst>
            <pc:docMk/>
            <pc:sldMk cId="2478417670" sldId="282"/>
            <ac:picMk id="5" creationId="{EF996952-6353-422B-AFE4-37B592A84EDC}"/>
          </ac:picMkLst>
        </pc:picChg>
      </pc:sldChg>
      <pc:sldChg chg="addSp delSp modSp add del mod">
        <pc:chgData name="Nordstrøm, Charlott Elise Gyllenhammar" userId="3715a455-57a5-48c1-9236-91a9f3d6ec96" providerId="ADAL" clId="{770C8C06-4581-40F6-8D81-2F89A6921061}" dt="2021-08-27T12:15:02.587" v="2378" actId="962"/>
        <pc:sldMkLst>
          <pc:docMk/>
          <pc:sldMk cId="4159019152" sldId="283"/>
        </pc:sldMkLst>
        <pc:spChg chg="mod">
          <ac:chgData name="Nordstrøm, Charlott Elise Gyllenhammar" userId="3715a455-57a5-48c1-9236-91a9f3d6ec96" providerId="ADAL" clId="{770C8C06-4581-40F6-8D81-2F89A6921061}" dt="2021-08-26T14:45:43.421" v="119" actId="14100"/>
          <ac:spMkLst>
            <pc:docMk/>
            <pc:sldMk cId="4159019152" sldId="283"/>
            <ac:spMk id="3" creationId="{29A3E545-025D-4F18-95FE-4159AFA026C7}"/>
          </ac:spMkLst>
        </pc:spChg>
        <pc:spChg chg="mod">
          <ac:chgData name="Nordstrøm, Charlott Elise Gyllenhammar" userId="3715a455-57a5-48c1-9236-91a9f3d6ec96" providerId="ADAL" clId="{770C8C06-4581-40F6-8D81-2F89A6921061}" dt="2021-08-26T14:46:53.164" v="136" actId="164"/>
          <ac:spMkLst>
            <pc:docMk/>
            <pc:sldMk cId="4159019152" sldId="283"/>
            <ac:spMk id="6" creationId="{87F57C1B-38FE-4FE1-B1A3-3A846024C5D0}"/>
          </ac:spMkLst>
        </pc:spChg>
        <pc:spChg chg="mod">
          <ac:chgData name="Nordstrøm, Charlott Elise Gyllenhammar" userId="3715a455-57a5-48c1-9236-91a9f3d6ec96" providerId="ADAL" clId="{770C8C06-4581-40F6-8D81-2F89A6921061}" dt="2021-08-27T12:15:02.587" v="2378" actId="962"/>
          <ac:spMkLst>
            <pc:docMk/>
            <pc:sldMk cId="4159019152" sldId="283"/>
            <ac:spMk id="7" creationId="{349B5C5E-680A-44AC-983D-FAC64B845223}"/>
          </ac:spMkLst>
        </pc:spChg>
        <pc:spChg chg="del">
          <ac:chgData name="Nordstrøm, Charlott Elise Gyllenhammar" userId="3715a455-57a5-48c1-9236-91a9f3d6ec96" providerId="ADAL" clId="{770C8C06-4581-40F6-8D81-2F89A6921061}" dt="2021-08-26T14:45:01.222" v="110" actId="478"/>
          <ac:spMkLst>
            <pc:docMk/>
            <pc:sldMk cId="4159019152" sldId="283"/>
            <ac:spMk id="11" creationId="{9C3776B1-B59A-4643-903E-9A97D5B81CD5}"/>
          </ac:spMkLst>
        </pc:spChg>
        <pc:spChg chg="add del mod">
          <ac:chgData name="Nordstrøm, Charlott Elise Gyllenhammar" userId="3715a455-57a5-48c1-9236-91a9f3d6ec96" providerId="ADAL" clId="{770C8C06-4581-40F6-8D81-2F89A6921061}" dt="2021-08-26T14:45:13.831" v="114" actId="21"/>
          <ac:spMkLst>
            <pc:docMk/>
            <pc:sldMk cId="4159019152" sldId="283"/>
            <ac:spMk id="12" creationId="{6F2F83A6-89AE-4004-BAB0-30CB1946F94D}"/>
          </ac:spMkLst>
        </pc:spChg>
        <pc:spChg chg="add mod">
          <ac:chgData name="Nordstrøm, Charlott Elise Gyllenhammar" userId="3715a455-57a5-48c1-9236-91a9f3d6ec96" providerId="ADAL" clId="{770C8C06-4581-40F6-8D81-2F89A6921061}" dt="2021-08-26T14:47:22.666" v="140" actId="1076"/>
          <ac:spMkLst>
            <pc:docMk/>
            <pc:sldMk cId="4159019152" sldId="283"/>
            <ac:spMk id="14" creationId="{77188885-046D-4A8A-A114-14B8138C7BDB}"/>
          </ac:spMkLst>
        </pc:spChg>
        <pc:grpChg chg="add mod">
          <ac:chgData name="Nordstrøm, Charlott Elise Gyllenhammar" userId="3715a455-57a5-48c1-9236-91a9f3d6ec96" providerId="ADAL" clId="{770C8C06-4581-40F6-8D81-2F89A6921061}" dt="2021-08-27T12:05:11.212" v="729" actId="962"/>
          <ac:grpSpMkLst>
            <pc:docMk/>
            <pc:sldMk cId="4159019152" sldId="283"/>
            <ac:grpSpMk id="4" creationId="{0AC6EF86-004E-45F8-B0B0-0F13EC888AAF}"/>
          </ac:grpSpMkLst>
        </pc:grpChg>
        <pc:picChg chg="mod">
          <ac:chgData name="Nordstrøm, Charlott Elise Gyllenhammar" userId="3715a455-57a5-48c1-9236-91a9f3d6ec96" providerId="ADAL" clId="{770C8C06-4581-40F6-8D81-2F89A6921061}" dt="2021-08-26T14:46:53.164" v="136" actId="164"/>
          <ac:picMkLst>
            <pc:docMk/>
            <pc:sldMk cId="4159019152" sldId="283"/>
            <ac:picMk id="5" creationId="{0FB90D2A-E42F-404B-ACA4-469323A365B2}"/>
          </ac:picMkLst>
        </pc:picChg>
        <pc:picChg chg="mod">
          <ac:chgData name="Nordstrøm, Charlott Elise Gyllenhammar" userId="3715a455-57a5-48c1-9236-91a9f3d6ec96" providerId="ADAL" clId="{770C8C06-4581-40F6-8D81-2F89A6921061}" dt="2021-08-26T14:46:53.164" v="136" actId="164"/>
          <ac:picMkLst>
            <pc:docMk/>
            <pc:sldMk cId="4159019152" sldId="283"/>
            <ac:picMk id="9" creationId="{EA51C889-8546-43E3-9092-B25CE520AAC6}"/>
          </ac:picMkLst>
        </pc:picChg>
        <pc:picChg chg="del mod">
          <ac:chgData name="Nordstrøm, Charlott Elise Gyllenhammar" userId="3715a455-57a5-48c1-9236-91a9f3d6ec96" providerId="ADAL" clId="{770C8C06-4581-40F6-8D81-2F89A6921061}" dt="2021-08-26T14:45:31.008" v="116" actId="21"/>
          <ac:picMkLst>
            <pc:docMk/>
            <pc:sldMk cId="4159019152" sldId="283"/>
            <ac:picMk id="10" creationId="{95D41C13-E634-47BC-AD24-62CE174BCCE6}"/>
          </ac:picMkLst>
        </pc:picChg>
        <pc:picChg chg="add mod">
          <ac:chgData name="Nordstrøm, Charlott Elise Gyllenhammar" userId="3715a455-57a5-48c1-9236-91a9f3d6ec96" providerId="ADAL" clId="{770C8C06-4581-40F6-8D81-2F89A6921061}" dt="2021-08-27T12:05:19.961" v="791" actId="962"/>
          <ac:picMkLst>
            <pc:docMk/>
            <pc:sldMk cId="4159019152" sldId="283"/>
            <ac:picMk id="13" creationId="{4D04D2ED-1C6D-4BE0-AA78-613B9D5EFE92}"/>
          </ac:picMkLst>
        </pc:picChg>
      </pc:sldChg>
      <pc:sldChg chg="addSp delSp modSp add del mod modClrScheme chgLayout">
        <pc:chgData name="Nordstrøm, Charlott Elise Gyllenhammar" userId="3715a455-57a5-48c1-9236-91a9f3d6ec96" providerId="ADAL" clId="{770C8C06-4581-40F6-8D81-2F89A6921061}" dt="2021-08-27T12:04:12.296" v="727" actId="962"/>
        <pc:sldMkLst>
          <pc:docMk/>
          <pc:sldMk cId="1110693474" sldId="284"/>
        </pc:sldMkLst>
        <pc:spChg chg="mod ord">
          <ac:chgData name="Nordstrøm, Charlott Elise Gyllenhammar" userId="3715a455-57a5-48c1-9236-91a9f3d6ec96" providerId="ADAL" clId="{770C8C06-4581-40F6-8D81-2F89A6921061}" dt="2021-08-26T14:43:54.495" v="89" actId="26606"/>
          <ac:spMkLst>
            <pc:docMk/>
            <pc:sldMk cId="1110693474" sldId="284"/>
            <ac:spMk id="2" creationId="{87A5A088-FC37-4444-B376-39542D646AD7}"/>
          </ac:spMkLst>
        </pc:spChg>
        <pc:spChg chg="mod ord">
          <ac:chgData name="Nordstrøm, Charlott Elise Gyllenhammar" userId="3715a455-57a5-48c1-9236-91a9f3d6ec96" providerId="ADAL" clId="{770C8C06-4581-40F6-8D81-2F89A6921061}" dt="2021-08-26T14:43:54.495" v="89" actId="26606"/>
          <ac:spMkLst>
            <pc:docMk/>
            <pc:sldMk cId="1110693474" sldId="284"/>
            <ac:spMk id="3" creationId="{C8774755-7621-4914-8ABE-145F909D3E2E}"/>
          </ac:spMkLst>
        </pc:spChg>
        <pc:spChg chg="mod ord">
          <ac:chgData name="Nordstrøm, Charlott Elise Gyllenhammar" userId="3715a455-57a5-48c1-9236-91a9f3d6ec96" providerId="ADAL" clId="{770C8C06-4581-40F6-8D81-2F89A6921061}" dt="2021-08-26T14:44:10.855" v="97" actId="1076"/>
          <ac:spMkLst>
            <pc:docMk/>
            <pc:sldMk cId="1110693474" sldId="284"/>
            <ac:spMk id="5" creationId="{8BD8CB9D-F276-4C67-A1BB-7CDFC3EC695C}"/>
          </ac:spMkLst>
        </pc:spChg>
        <pc:spChg chg="mod">
          <ac:chgData name="Nordstrøm, Charlott Elise Gyllenhammar" userId="3715a455-57a5-48c1-9236-91a9f3d6ec96" providerId="ADAL" clId="{770C8C06-4581-40F6-8D81-2F89A6921061}" dt="2021-08-26T14:43:54.495" v="89" actId="26606"/>
          <ac:spMkLst>
            <pc:docMk/>
            <pc:sldMk cId="1110693474" sldId="284"/>
            <ac:spMk id="6" creationId="{7BE34F4D-DB46-4E00-B18D-BD9B6B81CDD8}"/>
          </ac:spMkLst>
        </pc:spChg>
        <pc:spChg chg="del">
          <ac:chgData name="Nordstrøm, Charlott Elise Gyllenhammar" userId="3715a455-57a5-48c1-9236-91a9f3d6ec96" providerId="ADAL" clId="{770C8C06-4581-40F6-8D81-2F89A6921061}" dt="2021-08-26T14:43:43.394" v="86" actId="21"/>
          <ac:spMkLst>
            <pc:docMk/>
            <pc:sldMk cId="1110693474" sldId="284"/>
            <ac:spMk id="8" creationId="{149DCDB8-9F58-4629-9BD9-4763855B23B4}"/>
          </ac:spMkLst>
        </pc:spChg>
        <pc:spChg chg="add del mod">
          <ac:chgData name="Nordstrøm, Charlott Elise Gyllenhammar" userId="3715a455-57a5-48c1-9236-91a9f3d6ec96" providerId="ADAL" clId="{770C8C06-4581-40F6-8D81-2F89A6921061}" dt="2021-08-26T14:44:50.223" v="106" actId="478"/>
          <ac:spMkLst>
            <pc:docMk/>
            <pc:sldMk cId="1110693474" sldId="284"/>
            <ac:spMk id="9" creationId="{FF0D8D30-90F4-4124-B9CB-F1BAE98BBEF0}"/>
          </ac:spMkLst>
        </pc:spChg>
        <pc:spChg chg="add mod">
          <ac:chgData name="Nordstrøm, Charlott Elise Gyllenhammar" userId="3715a455-57a5-48c1-9236-91a9f3d6ec96" providerId="ADAL" clId="{770C8C06-4581-40F6-8D81-2F89A6921061}" dt="2021-08-26T14:44:53.681" v="108" actId="1076"/>
          <ac:spMkLst>
            <pc:docMk/>
            <pc:sldMk cId="1110693474" sldId="284"/>
            <ac:spMk id="10" creationId="{2A84F7DB-61EA-473E-8C07-2DD32623A12A}"/>
          </ac:spMkLst>
        </pc:spChg>
        <pc:spChg chg="add del mod">
          <ac:chgData name="Nordstrøm, Charlott Elise Gyllenhammar" userId="3715a455-57a5-48c1-9236-91a9f3d6ec96" providerId="ADAL" clId="{770C8C06-4581-40F6-8D81-2F89A6921061}" dt="2021-08-26T14:43:58.857" v="90" actId="478"/>
          <ac:spMkLst>
            <pc:docMk/>
            <pc:sldMk cId="1110693474" sldId="284"/>
            <ac:spMk id="12" creationId="{D70B56AF-7693-4365-83F6-A1689AD52472}"/>
          </ac:spMkLst>
        </pc:spChg>
        <pc:picChg chg="mod">
          <ac:chgData name="Nordstrøm, Charlott Elise Gyllenhammar" userId="3715a455-57a5-48c1-9236-91a9f3d6ec96" providerId="ADAL" clId="{770C8C06-4581-40F6-8D81-2F89A6921061}" dt="2021-08-27T12:04:12.296" v="727" actId="962"/>
          <ac:picMkLst>
            <pc:docMk/>
            <pc:sldMk cId="1110693474" sldId="284"/>
            <ac:picMk id="7" creationId="{025F81DD-A44A-4CCA-BA61-E573A5602B7B}"/>
          </ac:picMkLst>
        </pc:picChg>
      </pc:sldChg>
      <pc:sldChg chg="modSp add del mod">
        <pc:chgData name="Nordstrøm, Charlott Elise Gyllenhammar" userId="3715a455-57a5-48c1-9236-91a9f3d6ec96" providerId="ADAL" clId="{770C8C06-4581-40F6-8D81-2F89A6921061}" dt="2021-08-30T10:43:51.759" v="2386" actId="12"/>
        <pc:sldMkLst>
          <pc:docMk/>
          <pc:sldMk cId="2060027092" sldId="285"/>
        </pc:sldMkLst>
        <pc:spChg chg="mod">
          <ac:chgData name="Nordstrøm, Charlott Elise Gyllenhammar" userId="3715a455-57a5-48c1-9236-91a9f3d6ec96" providerId="ADAL" clId="{770C8C06-4581-40F6-8D81-2F89A6921061}" dt="2021-08-26T14:58:11.157" v="331" actId="1076"/>
          <ac:spMkLst>
            <pc:docMk/>
            <pc:sldMk cId="2060027092" sldId="285"/>
            <ac:spMk id="2" creationId="{760E768E-3AF1-45E7-B0F1-07AB22524C5D}"/>
          </ac:spMkLst>
        </pc:spChg>
        <pc:spChg chg="mod">
          <ac:chgData name="Nordstrøm, Charlott Elise Gyllenhammar" userId="3715a455-57a5-48c1-9236-91a9f3d6ec96" providerId="ADAL" clId="{770C8C06-4581-40F6-8D81-2F89A6921061}" dt="2021-08-30T10:43:51.759" v="2386" actId="12"/>
          <ac:spMkLst>
            <pc:docMk/>
            <pc:sldMk cId="2060027092" sldId="285"/>
            <ac:spMk id="3" creationId="{470DDA9C-EEF3-46F3-927E-22A7E460FC24}"/>
          </ac:spMkLst>
        </pc:spChg>
        <pc:picChg chg="mod">
          <ac:chgData name="Nordstrøm, Charlott Elise Gyllenhammar" userId="3715a455-57a5-48c1-9236-91a9f3d6ec96" providerId="ADAL" clId="{770C8C06-4581-40F6-8D81-2F89A6921061}" dt="2021-08-27T12:14:40.488" v="2377" actId="962"/>
          <ac:picMkLst>
            <pc:docMk/>
            <pc:sldMk cId="2060027092" sldId="285"/>
            <ac:picMk id="7" creationId="{D6C6ECC3-7C6F-4CF1-86A4-B068467B9091}"/>
          </ac:picMkLst>
        </pc:picChg>
        <pc:picChg chg="mod">
          <ac:chgData name="Nordstrøm, Charlott Elise Gyllenhammar" userId="3715a455-57a5-48c1-9236-91a9f3d6ec96" providerId="ADAL" clId="{770C8C06-4581-40F6-8D81-2F89A6921061}" dt="2021-08-27T12:14:04.680" v="2139" actId="962"/>
          <ac:picMkLst>
            <pc:docMk/>
            <pc:sldMk cId="2060027092" sldId="285"/>
            <ac:picMk id="1026" creationId="{E4C15CD6-B44D-41C0-A7B6-6435A3B64E3B}"/>
          </ac:picMkLst>
        </pc:picChg>
      </pc:sldChg>
      <pc:sldChg chg="addSp delSp modSp add del mod">
        <pc:chgData name="Nordstrøm, Charlott Elise Gyllenhammar" userId="3715a455-57a5-48c1-9236-91a9f3d6ec96" providerId="ADAL" clId="{770C8C06-4581-40F6-8D81-2F89A6921061}" dt="2021-08-27T12:06:51.393" v="1009" actId="962"/>
        <pc:sldMkLst>
          <pc:docMk/>
          <pc:sldMk cId="3850903880" sldId="295"/>
        </pc:sldMkLst>
        <pc:spChg chg="mod">
          <ac:chgData name="Nordstrøm, Charlott Elise Gyllenhammar" userId="3715a455-57a5-48c1-9236-91a9f3d6ec96" providerId="ADAL" clId="{770C8C06-4581-40F6-8D81-2F89A6921061}" dt="2021-08-26T15:26:11.764" v="347" actId="1076"/>
          <ac:spMkLst>
            <pc:docMk/>
            <pc:sldMk cId="3850903880" sldId="295"/>
            <ac:spMk id="2" creationId="{DAD55177-FB58-4664-807F-3F0E107AD104}"/>
          </ac:spMkLst>
        </pc:spChg>
        <pc:spChg chg="mod">
          <ac:chgData name="Nordstrøm, Charlott Elise Gyllenhammar" userId="3715a455-57a5-48c1-9236-91a9f3d6ec96" providerId="ADAL" clId="{770C8C06-4581-40F6-8D81-2F89A6921061}" dt="2021-08-26T15:26:14.825" v="348" actId="1076"/>
          <ac:spMkLst>
            <pc:docMk/>
            <pc:sldMk cId="3850903880" sldId="295"/>
            <ac:spMk id="3" creationId="{8EE9C672-8A19-47BE-AF0A-4A7F50574F67}"/>
          </ac:spMkLst>
        </pc:spChg>
        <pc:spChg chg="add del mod">
          <ac:chgData name="Nordstrøm, Charlott Elise Gyllenhammar" userId="3715a455-57a5-48c1-9236-91a9f3d6ec96" providerId="ADAL" clId="{770C8C06-4581-40F6-8D81-2F89A6921061}" dt="2021-08-26T14:49:45.444" v="172" actId="21"/>
          <ac:spMkLst>
            <pc:docMk/>
            <pc:sldMk cId="3850903880" sldId="295"/>
            <ac:spMk id="5" creationId="{0E45E03E-AF15-4081-9D32-0C063D0C7B9B}"/>
          </ac:spMkLst>
        </pc:spChg>
        <pc:spChg chg="del">
          <ac:chgData name="Nordstrøm, Charlott Elise Gyllenhammar" userId="3715a455-57a5-48c1-9236-91a9f3d6ec96" providerId="ADAL" clId="{770C8C06-4581-40F6-8D81-2F89A6921061}" dt="2021-08-26T14:48:07.893" v="151" actId="478"/>
          <ac:spMkLst>
            <pc:docMk/>
            <pc:sldMk cId="3850903880" sldId="295"/>
            <ac:spMk id="8" creationId="{C0FD8A54-0EDA-4440-B25F-421A3D48B29F}"/>
          </ac:spMkLst>
        </pc:spChg>
        <pc:spChg chg="add mod">
          <ac:chgData name="Nordstrøm, Charlott Elise Gyllenhammar" userId="3715a455-57a5-48c1-9236-91a9f3d6ec96" providerId="ADAL" clId="{770C8C06-4581-40F6-8D81-2F89A6921061}" dt="2021-08-26T14:49:51.940" v="173"/>
          <ac:spMkLst>
            <pc:docMk/>
            <pc:sldMk cId="3850903880" sldId="295"/>
            <ac:spMk id="11" creationId="{1514EE0C-E25E-469E-9248-0810AB57C9F9}"/>
          </ac:spMkLst>
        </pc:spChg>
        <pc:picChg chg="mod">
          <ac:chgData name="Nordstrøm, Charlott Elise Gyllenhammar" userId="3715a455-57a5-48c1-9236-91a9f3d6ec96" providerId="ADAL" clId="{770C8C06-4581-40F6-8D81-2F89A6921061}" dt="2021-08-27T12:05:50.710" v="793" actId="962"/>
          <ac:picMkLst>
            <pc:docMk/>
            <pc:sldMk cId="3850903880" sldId="295"/>
            <ac:picMk id="7" creationId="{AA839BF2-A8D3-4746-8180-7DCB8D5A6880}"/>
          </ac:picMkLst>
        </pc:picChg>
        <pc:picChg chg="mod">
          <ac:chgData name="Nordstrøm, Charlott Elise Gyllenhammar" userId="3715a455-57a5-48c1-9236-91a9f3d6ec96" providerId="ADAL" clId="{770C8C06-4581-40F6-8D81-2F89A6921061}" dt="2021-08-27T12:06:30.629" v="1007" actId="962"/>
          <ac:picMkLst>
            <pc:docMk/>
            <pc:sldMk cId="3850903880" sldId="295"/>
            <ac:picMk id="9" creationId="{E0D823BC-581D-49D1-857E-C1E3B34BE2C1}"/>
          </ac:picMkLst>
        </pc:picChg>
        <pc:picChg chg="del mod">
          <ac:chgData name="Nordstrøm, Charlott Elise Gyllenhammar" userId="3715a455-57a5-48c1-9236-91a9f3d6ec96" providerId="ADAL" clId="{770C8C06-4581-40F6-8D81-2F89A6921061}" dt="2021-08-26T14:49:13.764" v="163" actId="478"/>
          <ac:picMkLst>
            <pc:docMk/>
            <pc:sldMk cId="3850903880" sldId="295"/>
            <ac:picMk id="10" creationId="{B89A69E8-68CC-427E-8199-7FCBD6117CAB}"/>
          </ac:picMkLst>
        </pc:picChg>
        <pc:picChg chg="add mod modCrop">
          <ac:chgData name="Nordstrøm, Charlott Elise Gyllenhammar" userId="3715a455-57a5-48c1-9236-91a9f3d6ec96" providerId="ADAL" clId="{770C8C06-4581-40F6-8D81-2F89A6921061}" dt="2021-08-27T12:06:51.393" v="1009" actId="962"/>
          <ac:picMkLst>
            <pc:docMk/>
            <pc:sldMk cId="3850903880" sldId="295"/>
            <ac:picMk id="12" creationId="{82477E91-B685-4850-84F6-9B715A9252AA}"/>
          </ac:picMkLst>
        </pc:picChg>
      </pc:sldChg>
      <pc:sldChg chg="addSp delSp modSp add mod">
        <pc:chgData name="Nordstrøm, Charlott Elise Gyllenhammar" userId="3715a455-57a5-48c1-9236-91a9f3d6ec96" providerId="ADAL" clId="{770C8C06-4581-40F6-8D81-2F89A6921061}" dt="2021-08-27T12:08:41.441" v="1335" actId="962"/>
        <pc:sldMkLst>
          <pc:docMk/>
          <pc:sldMk cId="986440341" sldId="296"/>
        </pc:sldMkLst>
        <pc:spChg chg="mod">
          <ac:chgData name="Nordstrøm, Charlott Elise Gyllenhammar" userId="3715a455-57a5-48c1-9236-91a9f3d6ec96" providerId="ADAL" clId="{770C8C06-4581-40F6-8D81-2F89A6921061}" dt="2021-08-26T14:51:01.346" v="197" actId="12"/>
          <ac:spMkLst>
            <pc:docMk/>
            <pc:sldMk cId="986440341" sldId="296"/>
            <ac:spMk id="3" creationId="{E7912C80-9F98-4305-91D2-4D1002F32BC3}"/>
          </ac:spMkLst>
        </pc:spChg>
        <pc:spChg chg="del mod">
          <ac:chgData name="Nordstrøm, Charlott Elise Gyllenhammar" userId="3715a455-57a5-48c1-9236-91a9f3d6ec96" providerId="ADAL" clId="{770C8C06-4581-40F6-8D81-2F89A6921061}" dt="2021-08-26T14:50:44.099" v="192" actId="478"/>
          <ac:spMkLst>
            <pc:docMk/>
            <pc:sldMk cId="986440341" sldId="296"/>
            <ac:spMk id="4" creationId="{52A70B9C-2315-447F-85AA-63653B8C293F}"/>
          </ac:spMkLst>
        </pc:spChg>
        <pc:spChg chg="del">
          <ac:chgData name="Nordstrøm, Charlott Elise Gyllenhammar" userId="3715a455-57a5-48c1-9236-91a9f3d6ec96" providerId="ADAL" clId="{770C8C06-4581-40F6-8D81-2F89A6921061}" dt="2021-08-26T14:51:17.861" v="200" actId="478"/>
          <ac:spMkLst>
            <pc:docMk/>
            <pc:sldMk cId="986440341" sldId="296"/>
            <ac:spMk id="9" creationId="{4CF8E8F3-427A-4C21-84B8-0F64810D422C}"/>
          </ac:spMkLst>
        </pc:spChg>
        <pc:spChg chg="add mod">
          <ac:chgData name="Nordstrøm, Charlott Elise Gyllenhammar" userId="3715a455-57a5-48c1-9236-91a9f3d6ec96" providerId="ADAL" clId="{770C8C06-4581-40F6-8D81-2F89A6921061}" dt="2021-08-26T14:51:19.248" v="201"/>
          <ac:spMkLst>
            <pc:docMk/>
            <pc:sldMk cId="986440341" sldId="296"/>
            <ac:spMk id="10" creationId="{7C354EC1-DB9F-40D5-A9CF-1A3ECE795D42}"/>
          </ac:spMkLst>
        </pc:spChg>
        <pc:picChg chg="mod">
          <ac:chgData name="Nordstrøm, Charlott Elise Gyllenhammar" userId="3715a455-57a5-48c1-9236-91a9f3d6ec96" providerId="ADAL" clId="{770C8C06-4581-40F6-8D81-2F89A6921061}" dt="2021-08-27T12:08:41.441" v="1335" actId="962"/>
          <ac:picMkLst>
            <pc:docMk/>
            <pc:sldMk cId="986440341" sldId="296"/>
            <ac:picMk id="5" creationId="{CBA8AF52-7D37-4A38-85B9-B06BBF02117E}"/>
          </ac:picMkLst>
        </pc:picChg>
      </pc:sldChg>
      <pc:sldChg chg="del">
        <pc:chgData name="Nordstrøm, Charlott Elise Gyllenhammar" userId="3715a455-57a5-48c1-9236-91a9f3d6ec96" providerId="ADAL" clId="{770C8C06-4581-40F6-8D81-2F89A6921061}" dt="2021-08-26T14:41:02.215" v="43"/>
        <pc:sldMkLst>
          <pc:docMk/>
          <pc:sldMk cId="2381222818" sldId="296"/>
        </pc:sldMkLst>
      </pc:sldChg>
      <pc:sldChg chg="delSp modSp add mod">
        <pc:chgData name="Nordstrøm, Charlott Elise Gyllenhammar" userId="3715a455-57a5-48c1-9236-91a9f3d6ec96" providerId="ADAL" clId="{770C8C06-4581-40F6-8D81-2F89A6921061}" dt="2021-08-27T12:09:34.994" v="1761" actId="962"/>
        <pc:sldMkLst>
          <pc:docMk/>
          <pc:sldMk cId="2381222818" sldId="297"/>
        </pc:sldMkLst>
        <pc:spChg chg="mod">
          <ac:chgData name="Nordstrøm, Charlott Elise Gyllenhammar" userId="3715a455-57a5-48c1-9236-91a9f3d6ec96" providerId="ADAL" clId="{770C8C06-4581-40F6-8D81-2F89A6921061}" dt="2021-08-26T14:55:37.924" v="262" actId="1076"/>
          <ac:spMkLst>
            <pc:docMk/>
            <pc:sldMk cId="2381222818" sldId="297"/>
            <ac:spMk id="2" creationId="{C404FB34-4F61-46DD-9F3B-4CD368B46620}"/>
          </ac:spMkLst>
        </pc:spChg>
        <pc:spChg chg="mod">
          <ac:chgData name="Nordstrøm, Charlott Elise Gyllenhammar" userId="3715a455-57a5-48c1-9236-91a9f3d6ec96" providerId="ADAL" clId="{770C8C06-4581-40F6-8D81-2F89A6921061}" dt="2021-08-26T14:55:48.219" v="264" actId="1076"/>
          <ac:spMkLst>
            <pc:docMk/>
            <pc:sldMk cId="2381222818" sldId="297"/>
            <ac:spMk id="3" creationId="{856F1EFA-E1F4-42D0-B5C4-5220AEDEB370}"/>
          </ac:spMkLst>
        </pc:spChg>
        <pc:spChg chg="del">
          <ac:chgData name="Nordstrøm, Charlott Elise Gyllenhammar" userId="3715a455-57a5-48c1-9236-91a9f3d6ec96" providerId="ADAL" clId="{770C8C06-4581-40F6-8D81-2F89A6921061}" dt="2021-08-26T14:55:15.472" v="257" actId="21"/>
          <ac:spMkLst>
            <pc:docMk/>
            <pc:sldMk cId="2381222818" sldId="297"/>
            <ac:spMk id="6" creationId="{109AED0A-4A12-425D-8867-8CFBDCC46969}"/>
          </ac:spMkLst>
        </pc:spChg>
        <pc:picChg chg="mod">
          <ac:chgData name="Nordstrøm, Charlott Elise Gyllenhammar" userId="3715a455-57a5-48c1-9236-91a9f3d6ec96" providerId="ADAL" clId="{770C8C06-4581-40F6-8D81-2F89A6921061}" dt="2021-08-27T12:09:34.994" v="1761" actId="962"/>
          <ac:picMkLst>
            <pc:docMk/>
            <pc:sldMk cId="2381222818" sldId="297"/>
            <ac:picMk id="5" creationId="{F307BFC1-B902-46A5-A86E-60372C0793CF}"/>
          </ac:picMkLst>
        </pc:picChg>
      </pc:sldChg>
      <pc:sldChg chg="addSp delSp modSp add mod">
        <pc:chgData name="Nordstrøm, Charlott Elise Gyllenhammar" userId="3715a455-57a5-48c1-9236-91a9f3d6ec96" providerId="ADAL" clId="{770C8C06-4581-40F6-8D81-2F89A6921061}" dt="2021-08-27T12:07:34.793" v="1333" actId="962"/>
        <pc:sldMkLst>
          <pc:docMk/>
          <pc:sldMk cId="3962033201" sldId="298"/>
        </pc:sldMkLst>
        <pc:spChg chg="mod">
          <ac:chgData name="Nordstrøm, Charlott Elise Gyllenhammar" userId="3715a455-57a5-48c1-9236-91a9f3d6ec96" providerId="ADAL" clId="{770C8C06-4581-40F6-8D81-2F89A6921061}" dt="2021-08-27T09:30:23.203" v="391" actId="20577"/>
          <ac:spMkLst>
            <pc:docMk/>
            <pc:sldMk cId="3962033201" sldId="298"/>
            <ac:spMk id="3" creationId="{8EE9C672-8A19-47BE-AF0A-4A7F50574F67}"/>
          </ac:spMkLst>
        </pc:spChg>
        <pc:spChg chg="add del mod">
          <ac:chgData name="Nordstrøm, Charlott Elise Gyllenhammar" userId="3715a455-57a5-48c1-9236-91a9f3d6ec96" providerId="ADAL" clId="{770C8C06-4581-40F6-8D81-2F89A6921061}" dt="2021-08-26T14:50:12.485" v="176" actId="478"/>
          <ac:spMkLst>
            <pc:docMk/>
            <pc:sldMk cId="3962033201" sldId="298"/>
            <ac:spMk id="8" creationId="{EDDC51B9-21AA-4500-A9F8-30B9E18AE98F}"/>
          </ac:spMkLst>
        </pc:spChg>
        <pc:picChg chg="del">
          <ac:chgData name="Nordstrøm, Charlott Elise Gyllenhammar" userId="3715a455-57a5-48c1-9236-91a9f3d6ec96" providerId="ADAL" clId="{770C8C06-4581-40F6-8D81-2F89A6921061}" dt="2021-08-26T14:50:09.646" v="175" actId="478"/>
          <ac:picMkLst>
            <pc:docMk/>
            <pc:sldMk cId="3962033201" sldId="298"/>
            <ac:picMk id="7" creationId="{AA839BF2-A8D3-4746-8180-7DCB8D5A6880}"/>
          </ac:picMkLst>
        </pc:picChg>
        <pc:picChg chg="del">
          <ac:chgData name="Nordstrøm, Charlott Elise Gyllenhammar" userId="3715a455-57a5-48c1-9236-91a9f3d6ec96" providerId="ADAL" clId="{770C8C06-4581-40F6-8D81-2F89A6921061}" dt="2021-08-26T14:50:09.646" v="175" actId="478"/>
          <ac:picMkLst>
            <pc:docMk/>
            <pc:sldMk cId="3962033201" sldId="298"/>
            <ac:picMk id="9" creationId="{E0D823BC-581D-49D1-857E-C1E3B34BE2C1}"/>
          </ac:picMkLst>
        </pc:picChg>
        <pc:picChg chg="mod">
          <ac:chgData name="Nordstrøm, Charlott Elise Gyllenhammar" userId="3715a455-57a5-48c1-9236-91a9f3d6ec96" providerId="ADAL" clId="{770C8C06-4581-40F6-8D81-2F89A6921061}" dt="2021-08-27T12:07:34.793" v="1333" actId="962"/>
          <ac:picMkLst>
            <pc:docMk/>
            <pc:sldMk cId="3962033201" sldId="298"/>
            <ac:picMk id="10" creationId="{B89A69E8-68CC-427E-8199-7FCBD6117CAB}"/>
          </ac:picMkLst>
        </pc:picChg>
      </pc:sldChg>
      <pc:sldChg chg="addSp delSp modSp new del mod">
        <pc:chgData name="Nordstrøm, Charlott Elise Gyllenhammar" userId="3715a455-57a5-48c1-9236-91a9f3d6ec96" providerId="ADAL" clId="{770C8C06-4581-40F6-8D81-2F89A6921061}" dt="2021-08-26T14:57:40.913" v="322" actId="2696"/>
        <pc:sldMkLst>
          <pc:docMk/>
          <pc:sldMk cId="1878805402" sldId="299"/>
        </pc:sldMkLst>
        <pc:spChg chg="del">
          <ac:chgData name="Nordstrøm, Charlott Elise Gyllenhammar" userId="3715a455-57a5-48c1-9236-91a9f3d6ec96" providerId="ADAL" clId="{770C8C06-4581-40F6-8D81-2F89A6921061}" dt="2021-08-26T14:55:02.257" v="256" actId="478"/>
          <ac:spMkLst>
            <pc:docMk/>
            <pc:sldMk cId="1878805402" sldId="299"/>
            <ac:spMk id="2" creationId="{418A913F-0E9B-41D7-B50B-08F9BA073DED}"/>
          </ac:spMkLst>
        </pc:spChg>
        <pc:spChg chg="del">
          <ac:chgData name="Nordstrøm, Charlott Elise Gyllenhammar" userId="3715a455-57a5-48c1-9236-91a9f3d6ec96" providerId="ADAL" clId="{770C8C06-4581-40F6-8D81-2F89A6921061}" dt="2021-08-26T14:54:56.669" v="254" actId="478"/>
          <ac:spMkLst>
            <pc:docMk/>
            <pc:sldMk cId="1878805402" sldId="299"/>
            <ac:spMk id="3" creationId="{E2451E99-7B22-4038-B595-513517E8D824}"/>
          </ac:spMkLst>
        </pc:spChg>
        <pc:spChg chg="del">
          <ac:chgData name="Nordstrøm, Charlott Elise Gyllenhammar" userId="3715a455-57a5-48c1-9236-91a9f3d6ec96" providerId="ADAL" clId="{770C8C06-4581-40F6-8D81-2F89A6921061}" dt="2021-08-26T14:54:59.378" v="255" actId="478"/>
          <ac:spMkLst>
            <pc:docMk/>
            <pc:sldMk cId="1878805402" sldId="299"/>
            <ac:spMk id="4" creationId="{96746852-288F-47C1-9862-21AB176618EC}"/>
          </ac:spMkLst>
        </pc:spChg>
        <pc:spChg chg="add mod">
          <ac:chgData name="Nordstrøm, Charlott Elise Gyllenhammar" userId="3715a455-57a5-48c1-9236-91a9f3d6ec96" providerId="ADAL" clId="{770C8C06-4581-40F6-8D81-2F89A6921061}" dt="2021-08-26T14:54:53.897" v="253"/>
          <ac:spMkLst>
            <pc:docMk/>
            <pc:sldMk cId="1878805402" sldId="299"/>
            <ac:spMk id="6" creationId="{28355B11-1008-4421-8AE4-B09779E0E978}"/>
          </ac:spMkLst>
        </pc:spChg>
      </pc:sldChg>
    </pc:docChg>
  </pc:docChgLst>
  <pc:docChgLst>
    <pc:chgData name="Labberton, Angela Susan" userId="S::angelasusan.labberton@fhi.no::30235f49-f1ff-4f9a-aaf4-3e06f9051313" providerId="AD" clId="Web-{4B33EFC5-9851-4340-D993-223C028413ED}"/>
    <pc:docChg chg="modSld">
      <pc:chgData name="Labberton, Angela Susan" userId="S::angelasusan.labberton@fhi.no::30235f49-f1ff-4f9a-aaf4-3e06f9051313" providerId="AD" clId="Web-{4B33EFC5-9851-4340-D993-223C028413ED}" dt="2021-08-27T14:02:28.980" v="37" actId="20577"/>
      <pc:docMkLst>
        <pc:docMk/>
      </pc:docMkLst>
      <pc:sldChg chg="modSp">
        <pc:chgData name="Labberton, Angela Susan" userId="S::angelasusan.labberton@fhi.no::30235f49-f1ff-4f9a-aaf4-3e06f9051313" providerId="AD" clId="Web-{4B33EFC5-9851-4340-D993-223C028413ED}" dt="2021-08-27T14:02:28.980" v="37" actId="20577"/>
        <pc:sldMkLst>
          <pc:docMk/>
          <pc:sldMk cId="2060027092" sldId="285"/>
        </pc:sldMkLst>
        <pc:spChg chg="mod">
          <ac:chgData name="Labberton, Angela Susan" userId="S::angelasusan.labberton@fhi.no::30235f49-f1ff-4f9a-aaf4-3e06f9051313" providerId="AD" clId="Web-{4B33EFC5-9851-4340-D993-223C028413ED}" dt="2021-08-27T14:02:28.980" v="37" actId="20577"/>
          <ac:spMkLst>
            <pc:docMk/>
            <pc:sldMk cId="2060027092" sldId="285"/>
            <ac:spMk id="3" creationId="{470DDA9C-EEF3-46F3-927E-22A7E460FC2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1E5C6B-713F-4AB8-A914-E71376CA846C}" type="datetimeFigureOut">
              <a:rPr lang="en-GB" smtClean="0"/>
              <a:t>30/08/2021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8A8826-537A-4732-9D60-F83A08F1CFB8}" type="slidenum">
              <a:rPr lang="en-GB" smtClean="0"/>
              <a:t>‹#›</a:t>
            </a:fld>
            <a:endParaRPr lang="en-GB"/>
          </a:p>
        </p:txBody>
      </p:sp>
    </p:spTree>
    <p:extLst>
      <p:ext uri="{BB962C8B-B14F-4D97-AF65-F5344CB8AC3E}">
        <p14:creationId xmlns:p14="http://schemas.microsoft.com/office/powerpoint/2010/main" val="490876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hi.no/sv/vaksine/koronavaksinasjonsprogrammet/koronavaksine/#hvem-faar-koronavaksine"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lvl="0" indent="0">
              <a:lnSpc>
                <a:spcPct val="107000"/>
              </a:lnSpc>
              <a:spcAft>
                <a:spcPts val="0"/>
              </a:spcAft>
              <a:buFont typeface="Courier New" panose="02070309020205020404" pitchFamily="49" charset="0"/>
              <a:buNone/>
            </a:pPr>
            <a:r>
              <a:rPr lang="nb-NO" sz="1200">
                <a:effectLst/>
                <a:latin typeface="Calibri" panose="020F0502020204030204" pitchFamily="34" charset="0"/>
                <a:ea typeface="Calibri" panose="020F0502020204030204" pitchFamily="34" charset="0"/>
                <a:cs typeface="Arial" panose="020B0604020202020204" pitchFamily="34" charset="0"/>
              </a:rPr>
              <a:t>Til lærere:</a:t>
            </a:r>
          </a:p>
          <a:p>
            <a:pPr marL="0" lvl="0" indent="0">
              <a:lnSpc>
                <a:spcPct val="107000"/>
              </a:lnSpc>
              <a:spcAft>
                <a:spcPts val="0"/>
              </a:spcAft>
              <a:buFont typeface="Courier New" panose="02070309020205020404" pitchFamily="49" charset="0"/>
              <a:buNone/>
            </a:pPr>
            <a:r>
              <a:rPr lang="nb-NO" sz="1200">
                <a:effectLst/>
                <a:latin typeface="Calibri" panose="020F0502020204030204" pitchFamily="34" charset="0"/>
                <a:ea typeface="Calibri" panose="020F0502020204030204" pitchFamily="34" charset="0"/>
                <a:cs typeface="Arial" panose="020B0604020202020204" pitchFamily="34" charset="0"/>
              </a:rPr>
              <a:t>Følg med om flere grupper etter hvert blir anbefalt vaksine: </a:t>
            </a:r>
            <a:r>
              <a:rPr lang="nb-NO" sz="1200" u="sng">
                <a:solidFill>
                  <a:srgbClr val="0563C1"/>
                </a:solidFill>
                <a:effectLst/>
                <a:latin typeface="Calibri" panose="020F0502020204030204" pitchFamily="34" charset="0"/>
                <a:ea typeface="Calibri" panose="020F0502020204030204" pitchFamily="34" charset="0"/>
                <a:cs typeface="Arial" panose="020B0604020202020204" pitchFamily="34" charset="0"/>
                <a:hlinkClick r:id="rId3"/>
              </a:rPr>
              <a:t>https://www.fhi.no/sv/vaksine/koronavaksinasjonsprogrammet/koronavaksine/#hvem-faar-koronavaksine</a:t>
            </a:r>
            <a:endParaRPr lang="nb-NO" sz="1100">
              <a:effectLst/>
              <a:latin typeface="Calibri" panose="020F0502020204030204" pitchFamily="34" charset="0"/>
              <a:ea typeface="Calibri" panose="020F0502020204030204" pitchFamily="34" charset="0"/>
              <a:cs typeface="Arial" panose="020B0604020202020204" pitchFamily="34" charset="0"/>
            </a:endParaRPr>
          </a:p>
          <a:p>
            <a:endParaRPr lang="nb-NO"/>
          </a:p>
          <a:p>
            <a:r>
              <a:rPr lang="nb-NO"/>
              <a:t>Når en vaksine er gratis i Norge betyr det at disse vaksinene er veldig viktige.</a:t>
            </a:r>
          </a:p>
          <a:p>
            <a:r>
              <a:rPr lang="nb-NO"/>
              <a:t>I en del andre land understreker man dette ved å gjøre vaksiner obligatoriske.</a:t>
            </a:r>
          </a:p>
          <a:p>
            <a:endParaRPr lang="nb-NO"/>
          </a:p>
          <a:p>
            <a:r>
              <a:rPr lang="nb-NO"/>
              <a:t>(A1-2): Du må ikke ha fødselsnummer for å få koronavaksine</a:t>
            </a:r>
          </a:p>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2</a:t>
            </a:fld>
            <a:endParaRPr lang="nb-NO"/>
          </a:p>
        </p:txBody>
      </p:sp>
    </p:spTree>
    <p:extLst>
      <p:ext uri="{BB962C8B-B14F-4D97-AF65-F5344CB8AC3E}">
        <p14:creationId xmlns:p14="http://schemas.microsoft.com/office/powerpoint/2010/main" val="2406468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Til lærere: </a:t>
            </a:r>
          </a:p>
          <a:p>
            <a:r>
              <a:rPr lang="nb-NO" err="1"/>
              <a:t>BioNTech</a:t>
            </a:r>
            <a:r>
              <a:rPr lang="nb-NO"/>
              <a:t>/Pfizer er produsenten, og vaksinen omtales ofte folkelig som bare «Pfizer»-vaksinen. Selve vaksinen heter «</a:t>
            </a:r>
            <a:r>
              <a:rPr lang="nb-NO" err="1"/>
              <a:t>Comirnaty</a:t>
            </a:r>
            <a:r>
              <a:rPr lang="nb-NO"/>
              <a:t>».</a:t>
            </a:r>
          </a:p>
          <a:p>
            <a:r>
              <a:rPr lang="nb-NO"/>
              <a:t>Vaksinen fra produsenten </a:t>
            </a:r>
            <a:r>
              <a:rPr lang="nb-NO" err="1"/>
              <a:t>Moderna</a:t>
            </a:r>
            <a:r>
              <a:rPr lang="nb-NO"/>
              <a:t> heter «</a:t>
            </a:r>
            <a:r>
              <a:rPr lang="nb-NO" err="1"/>
              <a:t>Spikevax</a:t>
            </a:r>
            <a:r>
              <a:rPr lang="nb-NO"/>
              <a:t>».</a:t>
            </a:r>
          </a:p>
          <a:p>
            <a:r>
              <a:rPr lang="nb-NO"/>
              <a:t>Virusvektor vaksinene fra AstraZeneca og Janssen brukes ikke lenge i koronavaksinasjonsprogrammet i Norge.</a:t>
            </a:r>
          </a:p>
        </p:txBody>
      </p:sp>
      <p:sp>
        <p:nvSpPr>
          <p:cNvPr id="4" name="Plassholder for lysbildenummer 3"/>
          <p:cNvSpPr>
            <a:spLocks noGrp="1"/>
          </p:cNvSpPr>
          <p:nvPr>
            <p:ph type="sldNum" sz="quarter" idx="5"/>
          </p:nvPr>
        </p:nvSpPr>
        <p:spPr/>
        <p:txBody>
          <a:bodyPr/>
          <a:lstStyle/>
          <a:p>
            <a:fld id="{E096A0F0-0A89-4B90-9D04-B6B6D19E8DE6}" type="slidenum">
              <a:rPr lang="nb-NO" smtClean="0"/>
              <a:t>3</a:t>
            </a:fld>
            <a:endParaRPr lang="nb-NO"/>
          </a:p>
        </p:txBody>
      </p:sp>
    </p:spTree>
    <p:extLst>
      <p:ext uri="{BB962C8B-B14F-4D97-AF65-F5344CB8AC3E}">
        <p14:creationId xmlns:p14="http://schemas.microsoft.com/office/powerpoint/2010/main" val="218483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4</a:t>
            </a:fld>
            <a:endParaRPr lang="nb-NO"/>
          </a:p>
        </p:txBody>
      </p:sp>
    </p:spTree>
    <p:extLst>
      <p:ext uri="{BB962C8B-B14F-4D97-AF65-F5344CB8AC3E}">
        <p14:creationId xmlns:p14="http://schemas.microsoft.com/office/powerpoint/2010/main" val="736130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a:solidFill>
                  <a:schemeClr val="tx1"/>
                </a:solidFill>
                <a:effectLst/>
                <a:latin typeface="+mn-lt"/>
                <a:ea typeface="+mn-ea"/>
                <a:cs typeface="+mn-cs"/>
              </a:rPr>
              <a:t>Virkning = ønsket effekt/beskyttelse av vaksine. Bivirkning = uønsket effekt/symptomer man opplever mens kroppen jobber med vaksinen.</a:t>
            </a:r>
          </a:p>
          <a:p>
            <a:r>
              <a:rPr lang="nb-NO" sz="1200" kern="1200">
                <a:solidFill>
                  <a:schemeClr val="tx1"/>
                </a:solidFill>
                <a:effectLst/>
                <a:latin typeface="+mn-lt"/>
                <a:ea typeface="+mn-ea"/>
                <a:cs typeface="+mn-cs"/>
              </a:rPr>
              <a:t>Bivirkninger er et tegn på at kroppen trener seg på vaksinen. </a:t>
            </a:r>
          </a:p>
          <a:p>
            <a:r>
              <a:rPr lang="nb-NO" sz="1200" kern="1200">
                <a:solidFill>
                  <a:schemeClr val="tx1"/>
                </a:solidFill>
                <a:effectLst/>
                <a:latin typeface="+mn-lt"/>
                <a:ea typeface="+mn-ea"/>
                <a:cs typeface="+mn-cs"/>
              </a:rPr>
              <a:t>Bivirkninger etter koronavaksine er vanlige. </a:t>
            </a:r>
          </a:p>
          <a:p>
            <a:r>
              <a:rPr lang="nb-NO" sz="1200" kern="1200">
                <a:solidFill>
                  <a:schemeClr val="tx1"/>
                </a:solidFill>
                <a:effectLst/>
                <a:latin typeface="+mn-lt"/>
                <a:ea typeface="+mn-ea"/>
                <a:cs typeface="+mn-cs"/>
              </a:rPr>
              <a:t>De kan også være kraftigere enn man er vant til fra andre vaksiner. </a:t>
            </a:r>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8</a:t>
            </a:fld>
            <a:endParaRPr lang="nb-NO"/>
          </a:p>
        </p:txBody>
      </p:sp>
    </p:spTree>
    <p:extLst>
      <p:ext uri="{BB962C8B-B14F-4D97-AF65-F5344CB8AC3E}">
        <p14:creationId xmlns:p14="http://schemas.microsoft.com/office/powerpoint/2010/main" val="819451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9</a:t>
            </a:fld>
            <a:endParaRPr lang="nb-NO"/>
          </a:p>
        </p:txBody>
      </p:sp>
    </p:spTree>
    <p:extLst>
      <p:ext uri="{BB962C8B-B14F-4D97-AF65-F5344CB8AC3E}">
        <p14:creationId xmlns:p14="http://schemas.microsoft.com/office/powerpoint/2010/main" val="1519141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buNone/>
            </a:pPr>
            <a:r>
              <a:rPr lang="en-GB" sz="1200" b="0" u="sng" err="1"/>
              <a:t>Viktig</a:t>
            </a:r>
            <a:r>
              <a:rPr lang="en-GB" sz="1200" b="0" u="sng"/>
              <a:t> å </a:t>
            </a:r>
            <a:r>
              <a:rPr lang="en-GB" sz="1200" b="0" u="sng" err="1"/>
              <a:t>presisere</a:t>
            </a:r>
            <a:r>
              <a:rPr lang="en-GB" sz="1200" b="0" u="sng"/>
              <a:t>:</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Vaksine er ikke en medisin som kan brukes for å bli frisk etter at man er blitt syk (vaksine er ikke kurativ).</a:t>
            </a:r>
            <a:endParaRPr lang="en-GB" sz="1200"/>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a:t>Vaksine er forebyggende.</a:t>
            </a:r>
          </a:p>
          <a:p>
            <a:pPr marL="0" indent="0">
              <a:buNone/>
            </a:pPr>
            <a:r>
              <a:rPr lang="en-GB" sz="1200"/>
              <a:t>Du </a:t>
            </a:r>
            <a:r>
              <a:rPr lang="en-GB" sz="1200" err="1"/>
              <a:t>må</a:t>
            </a:r>
            <a:r>
              <a:rPr lang="en-GB" sz="1200"/>
              <a:t> </a:t>
            </a:r>
            <a:r>
              <a:rPr lang="en-GB" sz="1200" err="1"/>
              <a:t>få</a:t>
            </a:r>
            <a:r>
              <a:rPr lang="en-GB" sz="1200"/>
              <a:t> </a:t>
            </a:r>
            <a:r>
              <a:rPr lang="en-GB" sz="1200" err="1"/>
              <a:t>vaksine</a:t>
            </a:r>
            <a:r>
              <a:rPr lang="en-GB" sz="1200"/>
              <a:t> </a:t>
            </a:r>
            <a:r>
              <a:rPr lang="en-GB" sz="1200" i="1" err="1"/>
              <a:t>før</a:t>
            </a:r>
            <a:r>
              <a:rPr lang="en-GB" sz="1200"/>
              <a:t> du </a:t>
            </a:r>
            <a:r>
              <a:rPr lang="en-GB" sz="1200" err="1"/>
              <a:t>blir</a:t>
            </a:r>
            <a:r>
              <a:rPr lang="en-GB" sz="1200"/>
              <a:t> </a:t>
            </a:r>
            <a:r>
              <a:rPr lang="en-GB" sz="1200" err="1"/>
              <a:t>syk</a:t>
            </a:r>
            <a:r>
              <a:rPr lang="en-GB" sz="1200"/>
              <a:t>.</a:t>
            </a:r>
          </a:p>
          <a:p>
            <a:pPr marL="0" indent="0">
              <a:buNone/>
            </a:pPr>
            <a:r>
              <a:rPr lang="nb-NO" sz="1200"/>
              <a:t>Man får vaksine for å ikke bli syk av sykdommen </a:t>
            </a:r>
            <a:r>
              <a:rPr lang="nb-NO" sz="1200" i="1"/>
              <a:t>i fremtiden</a:t>
            </a:r>
            <a:r>
              <a:rPr lang="nb-NO" sz="1200"/>
              <a:t>.</a:t>
            </a:r>
          </a:p>
          <a:p>
            <a:endParaRPr lang="nb-NO"/>
          </a:p>
        </p:txBody>
      </p:sp>
      <p:sp>
        <p:nvSpPr>
          <p:cNvPr id="4" name="Plassholder for lysbildenummer 3"/>
          <p:cNvSpPr>
            <a:spLocks noGrp="1"/>
          </p:cNvSpPr>
          <p:nvPr>
            <p:ph type="sldNum" sz="quarter" idx="5"/>
          </p:nvPr>
        </p:nvSpPr>
        <p:spPr/>
        <p:txBody>
          <a:bodyPr/>
          <a:lstStyle/>
          <a:p>
            <a:fld id="{E096A0F0-0A89-4B90-9D04-B6B6D19E8DE6}" type="slidenum">
              <a:rPr lang="nb-NO" smtClean="0"/>
              <a:t>11</a:t>
            </a:fld>
            <a:endParaRPr lang="nb-NO"/>
          </a:p>
        </p:txBody>
      </p:sp>
    </p:spTree>
    <p:extLst>
      <p:ext uri="{BB962C8B-B14F-4D97-AF65-F5344CB8AC3E}">
        <p14:creationId xmlns:p14="http://schemas.microsoft.com/office/powerpoint/2010/main" val="480716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Koronasertifikat kan også være grønt (gyldig) etter:</a:t>
            </a:r>
          </a:p>
          <a:p>
            <a:r>
              <a:rPr lang="nb-NO"/>
              <a:t>- Negativ koronatest (sist 24 timer)</a:t>
            </a:r>
          </a:p>
          <a:p>
            <a:r>
              <a:rPr lang="nb-NO"/>
              <a:t>- Gjennomgått koronasykdom (sist 6 måneder)</a:t>
            </a:r>
          </a:p>
        </p:txBody>
      </p:sp>
      <p:sp>
        <p:nvSpPr>
          <p:cNvPr id="4" name="Plassholder for lysbildenummer 3"/>
          <p:cNvSpPr>
            <a:spLocks noGrp="1"/>
          </p:cNvSpPr>
          <p:nvPr>
            <p:ph type="sldNum" sz="quarter" idx="5"/>
          </p:nvPr>
        </p:nvSpPr>
        <p:spPr/>
        <p:txBody>
          <a:bodyPr/>
          <a:lstStyle/>
          <a:p>
            <a:fld id="{E096A0F0-0A89-4B90-9D04-B6B6D19E8DE6}" type="slidenum">
              <a:rPr lang="nb-NO" smtClean="0"/>
              <a:t>12</a:t>
            </a:fld>
            <a:endParaRPr lang="nb-NO"/>
          </a:p>
        </p:txBody>
      </p:sp>
    </p:spTree>
    <p:extLst>
      <p:ext uri="{BB962C8B-B14F-4D97-AF65-F5344CB8AC3E}">
        <p14:creationId xmlns:p14="http://schemas.microsoft.com/office/powerpoint/2010/main" val="3070074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9" name="Bilde 8">
            <a:extLst>
              <a:ext uri="{FF2B5EF4-FFF2-40B4-BE49-F238E27FC236}">
                <a16:creationId xmlns:a16="http://schemas.microsoft.com/office/drawing/2014/main" id="{F8400FF1-AAA5-469B-A4A3-F45FA4C853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594760" y="0"/>
            <a:ext cx="2597240" cy="1450257"/>
          </a:xfrm>
          <a:prstGeom prst="rect">
            <a:avLst/>
          </a:prstGeom>
        </p:spPr>
      </p:pic>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rgbClr val="36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Plassholder for tekst 1">
            <a:extLst>
              <a:ext uri="{FF2B5EF4-FFF2-40B4-BE49-F238E27FC236}">
                <a16:creationId xmlns:a16="http://schemas.microsoft.com/office/drawing/2014/main" id="{9CBEFC26-1592-4935-998C-8DC22E61E250}"/>
              </a:ext>
            </a:extLst>
          </p:cNvPr>
          <p:cNvSpPr>
            <a:spLocks noGrp="1"/>
          </p:cNvSpPr>
          <p:nvPr>
            <p:ph type="body" sz="quarter" idx="13" hasCustomPrompt="1"/>
          </p:nvPr>
        </p:nvSpPr>
        <p:spPr>
          <a:xfrm>
            <a:off x="1787633" y="4223636"/>
            <a:ext cx="1575130" cy="215444"/>
          </a:xfrm>
          <a:prstGeom prst="rect">
            <a:avLst/>
          </a:prstGeom>
        </p:spPr>
        <p:txBody>
          <a:bodyPr lIns="0" tIns="0" rIns="0" bIns="0">
            <a:spAutoFit/>
          </a:bodyPr>
          <a:lstStyle>
            <a:lvl1pPr marL="0" indent="0">
              <a:buNone/>
              <a:defRPr sz="1250">
                <a:solidFill>
                  <a:schemeClr val="accent4"/>
                </a:solidFill>
              </a:defRPr>
            </a:lvl1pPr>
          </a:lstStyle>
          <a:p>
            <a:pPr lvl="0"/>
            <a:r>
              <a:rPr lang="nb-NO"/>
              <a:t>06.12.2017</a:t>
            </a:r>
          </a:p>
        </p:txBody>
      </p:sp>
      <p:sp>
        <p:nvSpPr>
          <p:cNvPr id="15" name="Plassholder for tekst 12">
            <a:extLst>
              <a:ext uri="{FF2B5EF4-FFF2-40B4-BE49-F238E27FC236}">
                <a16:creationId xmlns:a16="http://schemas.microsoft.com/office/drawing/2014/main" id="{F0E40FAC-DF77-434E-86EF-C54ECA3869D8}"/>
              </a:ext>
            </a:extLst>
          </p:cNvPr>
          <p:cNvSpPr>
            <a:spLocks noGrp="1"/>
          </p:cNvSpPr>
          <p:nvPr>
            <p:ph type="body" sz="quarter" idx="14"/>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accent1"/>
                </a:solidFill>
              </a:defRPr>
            </a:lvl1pPr>
          </a:lstStyle>
          <a:p>
            <a:pPr lvl="0"/>
            <a:r>
              <a:rPr lang="en-US"/>
              <a:t>Click to edit Master text styles</a:t>
            </a:r>
          </a:p>
        </p:txBody>
      </p:sp>
      <p:sp>
        <p:nvSpPr>
          <p:cNvPr id="17" name="Plassholder for tekst 15">
            <a:extLst>
              <a:ext uri="{FF2B5EF4-FFF2-40B4-BE49-F238E27FC236}">
                <a16:creationId xmlns:a16="http://schemas.microsoft.com/office/drawing/2014/main" id="{6F12FC5E-4545-42F2-9348-0E18A3CB2D96}"/>
              </a:ext>
            </a:extLst>
          </p:cNvPr>
          <p:cNvSpPr>
            <a:spLocks noGrp="1"/>
          </p:cNvSpPr>
          <p:nvPr>
            <p:ph type="body" sz="quarter" idx="15"/>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accent4"/>
                </a:solidFill>
              </a:defRPr>
            </a:lvl1pPr>
          </a:lstStyle>
          <a:p>
            <a:pPr lvl="0"/>
            <a:r>
              <a:rPr lang="en-US"/>
              <a:t>Click to edit Master text styles</a:t>
            </a:r>
          </a:p>
        </p:txBody>
      </p:sp>
    </p:spTree>
    <p:extLst>
      <p:ext uri="{BB962C8B-B14F-4D97-AF65-F5344CB8AC3E}">
        <p14:creationId xmlns:p14="http://schemas.microsoft.com/office/powerpoint/2010/main" val="3241840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under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886854"/>
            <a:ext cx="10160523" cy="4172835"/>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10" name="Title 1">
            <a:extLst>
              <a:ext uri="{FF2B5EF4-FFF2-40B4-BE49-F238E27FC236}">
                <a16:creationId xmlns:a16="http://schemas.microsoft.com/office/drawing/2014/main" id="{54A6810E-3AC0-4C81-B564-5E5630596CA8}"/>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
        <p:nvSpPr>
          <p:cNvPr id="11" name="Plassholder for tekst 7">
            <a:extLst>
              <a:ext uri="{FF2B5EF4-FFF2-40B4-BE49-F238E27FC236}">
                <a16:creationId xmlns:a16="http://schemas.microsoft.com/office/drawing/2014/main" id="{85B3523D-5A38-41D3-815A-5CB4E3F24C7A}"/>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Tree>
    <p:extLst>
      <p:ext uri="{BB962C8B-B14F-4D97-AF65-F5344CB8AC3E}">
        <p14:creationId xmlns:p14="http://schemas.microsoft.com/office/powerpoint/2010/main" val="1583599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kst og sidestilt lite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5" y="2304555"/>
            <a:ext cx="5012505" cy="3753904"/>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11" name="Title 1">
            <a:extLst>
              <a:ext uri="{FF2B5EF4-FFF2-40B4-BE49-F238E27FC236}">
                <a16:creationId xmlns:a16="http://schemas.microsoft.com/office/drawing/2014/main" id="{DAD0B88A-A80B-4411-B14E-F769A08E69E8}"/>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
        <p:nvSpPr>
          <p:cNvPr id="12" name="Plassholder for tekst 7">
            <a:extLst>
              <a:ext uri="{FF2B5EF4-FFF2-40B4-BE49-F238E27FC236}">
                <a16:creationId xmlns:a16="http://schemas.microsoft.com/office/drawing/2014/main" id="{FE2A336A-8174-48F0-ADC9-4E8D8938C6F0}"/>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8" name="Plassholder for tekst 3">
            <a:extLst>
              <a:ext uri="{FF2B5EF4-FFF2-40B4-BE49-F238E27FC236}">
                <a16:creationId xmlns:a16="http://schemas.microsoft.com/office/drawing/2014/main" id="{F9DE84A6-17C0-4C02-A8D5-E719114951C9}"/>
              </a:ext>
            </a:extLst>
          </p:cNvPr>
          <p:cNvSpPr>
            <a:spLocks noGrp="1"/>
          </p:cNvSpPr>
          <p:nvPr>
            <p:ph type="body" sz="quarter" idx="13"/>
          </p:nvPr>
        </p:nvSpPr>
        <p:spPr>
          <a:xfrm>
            <a:off x="1015459" y="2177396"/>
            <a:ext cx="4652654" cy="3641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1100804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og stort sidestilt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a:p>
        </p:txBody>
      </p:sp>
      <p:sp>
        <p:nvSpPr>
          <p:cNvPr id="12" name="Title 1">
            <a:extLst>
              <a:ext uri="{FF2B5EF4-FFF2-40B4-BE49-F238E27FC236}">
                <a16:creationId xmlns:a16="http://schemas.microsoft.com/office/drawing/2014/main" id="{48D14CBF-06D0-410A-A384-2F0263FF93DB}"/>
              </a:ext>
            </a:extLst>
          </p:cNvPr>
          <p:cNvSpPr>
            <a:spLocks noGrp="1"/>
          </p:cNvSpPr>
          <p:nvPr>
            <p:ph type="title"/>
          </p:nvPr>
        </p:nvSpPr>
        <p:spPr>
          <a:xfrm>
            <a:off x="1015459" y="718428"/>
            <a:ext cx="4652654" cy="1288194"/>
          </a:xfrm>
        </p:spPr>
        <p:txBody>
          <a:bodyPr wrap="square">
            <a:normAutofit/>
          </a:bodyPr>
          <a:lstStyle>
            <a:lvl1pPr>
              <a:defRPr/>
            </a:lvl1pPr>
          </a:lstStyle>
          <a:p>
            <a:r>
              <a:rPr lang="en-US"/>
              <a:t>Click to edit Master title style</a:t>
            </a:r>
          </a:p>
        </p:txBody>
      </p:sp>
      <p:sp>
        <p:nvSpPr>
          <p:cNvPr id="13" name="Plassholder for tekst 7">
            <a:extLst>
              <a:ext uri="{FF2B5EF4-FFF2-40B4-BE49-F238E27FC236}">
                <a16:creationId xmlns:a16="http://schemas.microsoft.com/office/drawing/2014/main" id="{7CB85700-175E-4EDD-B51A-0A26EC224D24}"/>
              </a:ext>
            </a:extLst>
          </p:cNvPr>
          <p:cNvSpPr>
            <a:spLocks noGrp="1"/>
          </p:cNvSpPr>
          <p:nvPr>
            <p:ph type="body" sz="quarter" idx="11"/>
          </p:nvPr>
        </p:nvSpPr>
        <p:spPr>
          <a:xfrm>
            <a:off x="1015339" y="2016562"/>
            <a:ext cx="4652654"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9" name="Plassholder for tekst 3">
            <a:extLst>
              <a:ext uri="{FF2B5EF4-FFF2-40B4-BE49-F238E27FC236}">
                <a16:creationId xmlns:a16="http://schemas.microsoft.com/office/drawing/2014/main" id="{99581385-AFD9-41D4-8184-E39DB5EDF20D}"/>
              </a:ext>
            </a:extLst>
          </p:cNvPr>
          <p:cNvSpPr>
            <a:spLocks noGrp="1"/>
          </p:cNvSpPr>
          <p:nvPr>
            <p:ph type="body" sz="quarter" idx="13"/>
          </p:nvPr>
        </p:nvSpPr>
        <p:spPr>
          <a:xfrm>
            <a:off x="1015459" y="3000723"/>
            <a:ext cx="4652654" cy="28178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51824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173776"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a:p>
        </p:txBody>
      </p:sp>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1015460" y="705770"/>
            <a:ext cx="5005277" cy="5352688"/>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a:p>
        </p:txBody>
      </p:sp>
    </p:spTree>
    <p:extLst>
      <p:ext uri="{BB962C8B-B14F-4D97-AF65-F5344CB8AC3E}">
        <p14:creationId xmlns:p14="http://schemas.microsoft.com/office/powerpoint/2010/main" val="1105037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bilde">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38E98DD2-BC0F-4148-82DD-F0C2C23793B6}"/>
              </a:ext>
            </a:extLst>
          </p:cNvPr>
          <p:cNvSpPr>
            <a:spLocks noGrp="1"/>
          </p:cNvSpPr>
          <p:nvPr>
            <p:ph type="pic" idx="11"/>
          </p:nvPr>
        </p:nvSpPr>
        <p:spPr>
          <a:xfrm>
            <a:off x="0" y="0"/>
            <a:ext cx="12192000" cy="6858000"/>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nb-NO"/>
          </a:p>
        </p:txBody>
      </p:sp>
    </p:spTree>
    <p:extLst>
      <p:ext uri="{BB962C8B-B14F-4D97-AF65-F5344CB8AC3E}">
        <p14:creationId xmlns:p14="http://schemas.microsoft.com/office/powerpoint/2010/main" val="32840224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A16EDB9-171D-4C15-B8C6-14B0D3C5F807}"/>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
        <p:nvSpPr>
          <p:cNvPr id="8" name="Plassholder for innhold 6">
            <a:extLst>
              <a:ext uri="{FF2B5EF4-FFF2-40B4-BE49-F238E27FC236}">
                <a16:creationId xmlns:a16="http://schemas.microsoft.com/office/drawing/2014/main" id="{FFDE66EE-3198-45B5-9D05-5E301D4F6ADB}"/>
              </a:ext>
            </a:extLst>
          </p:cNvPr>
          <p:cNvSpPr>
            <a:spLocks noGrp="1"/>
          </p:cNvSpPr>
          <p:nvPr>
            <p:ph sz="quarter" idx="14"/>
          </p:nvPr>
        </p:nvSpPr>
        <p:spPr>
          <a:xfrm>
            <a:off x="1015457" y="1825625"/>
            <a:ext cx="4896969" cy="3992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9" name="Plassholder for innhold 6">
            <a:extLst>
              <a:ext uri="{FF2B5EF4-FFF2-40B4-BE49-F238E27FC236}">
                <a16:creationId xmlns:a16="http://schemas.microsoft.com/office/drawing/2014/main" id="{16F96EB8-7127-4811-90DA-3D1F6F798B21}"/>
              </a:ext>
            </a:extLst>
          </p:cNvPr>
          <p:cNvSpPr>
            <a:spLocks noGrp="1"/>
          </p:cNvSpPr>
          <p:nvPr>
            <p:ph sz="quarter" idx="15"/>
          </p:nvPr>
        </p:nvSpPr>
        <p:spPr>
          <a:xfrm>
            <a:off x="6634090" y="1825625"/>
            <a:ext cx="4896969" cy="39929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139006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B12D631-7A0B-4B39-A29E-CDA51B281925}"/>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
        <p:nvSpPr>
          <p:cNvPr id="9" name="Plassholder for tekst 7">
            <a:extLst>
              <a:ext uri="{FF2B5EF4-FFF2-40B4-BE49-F238E27FC236}">
                <a16:creationId xmlns:a16="http://schemas.microsoft.com/office/drawing/2014/main" id="{85D593EB-16A8-4421-9A8F-46863917504B}"/>
              </a:ext>
            </a:extLst>
          </p:cNvPr>
          <p:cNvSpPr>
            <a:spLocks noGrp="1"/>
          </p:cNvSpPr>
          <p:nvPr>
            <p:ph type="body" sz="quarter" idx="11"/>
          </p:nvPr>
        </p:nvSpPr>
        <p:spPr>
          <a:xfrm>
            <a:off x="1015457"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10" name="Plassholder for tekst 7">
            <a:extLst>
              <a:ext uri="{FF2B5EF4-FFF2-40B4-BE49-F238E27FC236}">
                <a16:creationId xmlns:a16="http://schemas.microsoft.com/office/drawing/2014/main" id="{42B2FF28-0E84-441E-ADA8-C148AAD2BA3E}"/>
              </a:ext>
            </a:extLst>
          </p:cNvPr>
          <p:cNvSpPr>
            <a:spLocks noGrp="1"/>
          </p:cNvSpPr>
          <p:nvPr>
            <p:ph type="body" sz="quarter" idx="16"/>
          </p:nvPr>
        </p:nvSpPr>
        <p:spPr>
          <a:xfrm>
            <a:off x="6634090" y="1363702"/>
            <a:ext cx="4896969"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12" name="Plassholder for innhold 6">
            <a:extLst>
              <a:ext uri="{FF2B5EF4-FFF2-40B4-BE49-F238E27FC236}">
                <a16:creationId xmlns:a16="http://schemas.microsoft.com/office/drawing/2014/main" id="{F71BB101-025E-4F4A-82D1-EF1861D81ABE}"/>
              </a:ext>
            </a:extLst>
          </p:cNvPr>
          <p:cNvSpPr>
            <a:spLocks noGrp="1"/>
          </p:cNvSpPr>
          <p:nvPr>
            <p:ph sz="quarter" idx="17"/>
          </p:nvPr>
        </p:nvSpPr>
        <p:spPr>
          <a:xfrm>
            <a:off x="1015457" y="2177397"/>
            <a:ext cx="4896969" cy="3641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13" name="Plassholder for innhold 6">
            <a:extLst>
              <a:ext uri="{FF2B5EF4-FFF2-40B4-BE49-F238E27FC236}">
                <a16:creationId xmlns:a16="http://schemas.microsoft.com/office/drawing/2014/main" id="{89C1D998-2F94-4B8D-95A1-A60D90B940AF}"/>
              </a:ext>
            </a:extLst>
          </p:cNvPr>
          <p:cNvSpPr>
            <a:spLocks noGrp="1"/>
          </p:cNvSpPr>
          <p:nvPr>
            <p:ph sz="quarter" idx="15"/>
          </p:nvPr>
        </p:nvSpPr>
        <p:spPr>
          <a:xfrm>
            <a:off x="6634090" y="2177397"/>
            <a:ext cx="4896969" cy="364114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28309595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BBACFA4-E01F-4C1A-AEBB-A1ADB98F6531}"/>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Tree>
    <p:extLst>
      <p:ext uri="{BB962C8B-B14F-4D97-AF65-F5344CB8AC3E}">
        <p14:creationId xmlns:p14="http://schemas.microsoft.com/office/powerpoint/2010/main" val="30354551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3057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E29A69C-0B6C-41A5-ACEC-07743FBD3E16}"/>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A7A51FC3-89FE-4A7C-9597-505843BE61E4}"/>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dato 3">
            <a:extLst>
              <a:ext uri="{FF2B5EF4-FFF2-40B4-BE49-F238E27FC236}">
                <a16:creationId xmlns:a16="http://schemas.microsoft.com/office/drawing/2014/main" id="{59D9F429-E9CF-4C8B-A5BC-E2E32165DD80}"/>
              </a:ext>
            </a:extLst>
          </p:cNvPr>
          <p:cNvSpPr>
            <a:spLocks noGrp="1"/>
          </p:cNvSpPr>
          <p:nvPr>
            <p:ph type="dt" sz="half" idx="10"/>
          </p:nvPr>
        </p:nvSpPr>
        <p:spPr/>
        <p:txBody>
          <a:bodyPr/>
          <a:lstStyle/>
          <a:p>
            <a:r>
              <a:rPr lang="en-GB"/>
              <a:t>25/08/2021</a:t>
            </a:r>
          </a:p>
        </p:txBody>
      </p:sp>
      <p:sp>
        <p:nvSpPr>
          <p:cNvPr id="5" name="Plassholder for bunntekst 4">
            <a:extLst>
              <a:ext uri="{FF2B5EF4-FFF2-40B4-BE49-F238E27FC236}">
                <a16:creationId xmlns:a16="http://schemas.microsoft.com/office/drawing/2014/main" id="{1430E78B-0F61-480F-8461-7534D3142476}"/>
              </a:ext>
            </a:extLst>
          </p:cNvPr>
          <p:cNvSpPr>
            <a:spLocks noGrp="1"/>
          </p:cNvSpPr>
          <p:nvPr>
            <p:ph type="ftr" sz="quarter" idx="11"/>
          </p:nvPr>
        </p:nvSpPr>
        <p:spPr/>
        <p:txBody>
          <a:bodyPr/>
          <a:lstStyle/>
          <a:p>
            <a:endParaRPr lang="en-GB"/>
          </a:p>
        </p:txBody>
      </p:sp>
      <p:sp>
        <p:nvSpPr>
          <p:cNvPr id="6" name="Plassholder for lysbildenummer 5">
            <a:extLst>
              <a:ext uri="{FF2B5EF4-FFF2-40B4-BE49-F238E27FC236}">
                <a16:creationId xmlns:a16="http://schemas.microsoft.com/office/drawing/2014/main" id="{A874AF87-D9B1-42A7-93B1-CFABFD6FA47A}"/>
              </a:ext>
            </a:extLst>
          </p:cNvPr>
          <p:cNvSpPr>
            <a:spLocks noGrp="1"/>
          </p:cNvSpPr>
          <p:nvPr>
            <p:ph type="sldNum" sz="quarter" idx="12"/>
          </p:nvPr>
        </p:nvSpPr>
        <p:spPr/>
        <p:txBody>
          <a:bodyPr/>
          <a:lstStyle/>
          <a:p>
            <a:fld id="{6BEF4C0C-74B0-4F4E-9053-AADECF5BA9B1}" type="slidenum">
              <a:rPr lang="en-GB" smtClean="0"/>
              <a:t>‹#›</a:t>
            </a:fld>
            <a:endParaRPr lang="en-GB"/>
          </a:p>
        </p:txBody>
      </p:sp>
    </p:spTree>
    <p:extLst>
      <p:ext uri="{BB962C8B-B14F-4D97-AF65-F5344CB8AC3E}">
        <p14:creationId xmlns:p14="http://schemas.microsoft.com/office/powerpoint/2010/main" val="2469900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killeside blågrå">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F8A745DB-83D6-4C7A-98A5-A53C5B594DAC}"/>
              </a:ext>
            </a:extLst>
          </p:cNvPr>
          <p:cNvSpPr/>
          <p:nvPr userDrawn="1"/>
        </p:nvSpPr>
        <p:spPr>
          <a:xfrm>
            <a:off x="289163" y="1886854"/>
            <a:ext cx="11611163" cy="46811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9" name="Plassholder for tekst 12">
            <a:extLst>
              <a:ext uri="{FF2B5EF4-FFF2-40B4-BE49-F238E27FC236}">
                <a16:creationId xmlns:a16="http://schemas.microsoft.com/office/drawing/2014/main" id="{C935626B-B2F0-4C1D-B10F-C71FBA0ED987}"/>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10" name="Plassholder for tekst 15">
            <a:extLst>
              <a:ext uri="{FF2B5EF4-FFF2-40B4-BE49-F238E27FC236}">
                <a16:creationId xmlns:a16="http://schemas.microsoft.com/office/drawing/2014/main" id="{21AA3D13-F0CA-4E21-B27D-43A764962A55}"/>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145448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1_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DE2B10C-648E-4466-AB16-6A363B42BB22}"/>
              </a:ext>
            </a:extLst>
          </p:cNvPr>
          <p:cNvSpPr>
            <a:spLocks noGrp="1"/>
          </p:cNvSpPr>
          <p:nvPr>
            <p:ph type="title"/>
          </p:nvPr>
        </p:nvSpPr>
        <p:spPr>
          <a:xfrm>
            <a:off x="839788" y="365125"/>
            <a:ext cx="10515600" cy="1325563"/>
          </a:xfrm>
        </p:spPr>
        <p:txBody>
          <a:bodyPr/>
          <a:lstStyle/>
          <a:p>
            <a:r>
              <a:rPr lang="nb-NO"/>
              <a:t>Klikk for å redigere tittelstil</a:t>
            </a:r>
            <a:endParaRPr lang="en-GB"/>
          </a:p>
        </p:txBody>
      </p:sp>
      <p:sp>
        <p:nvSpPr>
          <p:cNvPr id="3" name="Plassholder for tekst 2">
            <a:extLst>
              <a:ext uri="{FF2B5EF4-FFF2-40B4-BE49-F238E27FC236}">
                <a16:creationId xmlns:a16="http://schemas.microsoft.com/office/drawing/2014/main" id="{3DC28658-96AD-437C-8EED-A167C09036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a:extLst>
              <a:ext uri="{FF2B5EF4-FFF2-40B4-BE49-F238E27FC236}">
                <a16:creationId xmlns:a16="http://schemas.microsoft.com/office/drawing/2014/main" id="{FC05CD26-18FD-4747-848A-D2E374B49D0D}"/>
              </a:ext>
            </a:extLst>
          </p:cNvPr>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tekst 4">
            <a:extLst>
              <a:ext uri="{FF2B5EF4-FFF2-40B4-BE49-F238E27FC236}">
                <a16:creationId xmlns:a16="http://schemas.microsoft.com/office/drawing/2014/main" id="{7EAB27FD-3BE9-4028-93D5-1233AD7DC5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a:extLst>
              <a:ext uri="{FF2B5EF4-FFF2-40B4-BE49-F238E27FC236}">
                <a16:creationId xmlns:a16="http://schemas.microsoft.com/office/drawing/2014/main" id="{D4707368-5B3F-434F-8DB8-EB08E7AF4361}"/>
              </a:ext>
            </a:extLst>
          </p:cNvPr>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7" name="Plassholder for dato 6">
            <a:extLst>
              <a:ext uri="{FF2B5EF4-FFF2-40B4-BE49-F238E27FC236}">
                <a16:creationId xmlns:a16="http://schemas.microsoft.com/office/drawing/2014/main" id="{90C53131-2D1F-40B9-88A3-5B44E4860C39}"/>
              </a:ext>
            </a:extLst>
          </p:cNvPr>
          <p:cNvSpPr>
            <a:spLocks noGrp="1"/>
          </p:cNvSpPr>
          <p:nvPr>
            <p:ph type="dt" sz="half" idx="10"/>
          </p:nvPr>
        </p:nvSpPr>
        <p:spPr/>
        <p:txBody>
          <a:bodyPr/>
          <a:lstStyle/>
          <a:p>
            <a:r>
              <a:rPr lang="en-GB"/>
              <a:t>25/08/2021</a:t>
            </a:r>
          </a:p>
        </p:txBody>
      </p:sp>
      <p:sp>
        <p:nvSpPr>
          <p:cNvPr id="8" name="Plassholder for bunntekst 7">
            <a:extLst>
              <a:ext uri="{FF2B5EF4-FFF2-40B4-BE49-F238E27FC236}">
                <a16:creationId xmlns:a16="http://schemas.microsoft.com/office/drawing/2014/main" id="{D5FD4368-7980-4D97-98F6-59D487AAD50A}"/>
              </a:ext>
            </a:extLst>
          </p:cNvPr>
          <p:cNvSpPr>
            <a:spLocks noGrp="1"/>
          </p:cNvSpPr>
          <p:nvPr>
            <p:ph type="ftr" sz="quarter" idx="11"/>
          </p:nvPr>
        </p:nvSpPr>
        <p:spPr/>
        <p:txBody>
          <a:bodyPr/>
          <a:lstStyle/>
          <a:p>
            <a:endParaRPr lang="en-GB"/>
          </a:p>
        </p:txBody>
      </p:sp>
      <p:sp>
        <p:nvSpPr>
          <p:cNvPr id="9" name="Plassholder for lysbildenummer 8">
            <a:extLst>
              <a:ext uri="{FF2B5EF4-FFF2-40B4-BE49-F238E27FC236}">
                <a16:creationId xmlns:a16="http://schemas.microsoft.com/office/drawing/2014/main" id="{F784AC1D-4E3C-4886-BCCB-A2E69BCBA95A}"/>
              </a:ext>
            </a:extLst>
          </p:cNvPr>
          <p:cNvSpPr>
            <a:spLocks noGrp="1"/>
          </p:cNvSpPr>
          <p:nvPr>
            <p:ph type="sldNum" sz="quarter" idx="12"/>
          </p:nvPr>
        </p:nvSpPr>
        <p:spPr/>
        <p:txBody>
          <a:bodyPr/>
          <a:lstStyle/>
          <a:p>
            <a:fld id="{6BEF4C0C-74B0-4F4E-9053-AADECF5BA9B1}" type="slidenum">
              <a:rPr lang="en-GB" smtClean="0"/>
              <a:t>‹#›</a:t>
            </a:fld>
            <a:endParaRPr lang="en-GB"/>
          </a:p>
        </p:txBody>
      </p:sp>
    </p:spTree>
    <p:extLst>
      <p:ext uri="{BB962C8B-B14F-4D97-AF65-F5344CB8AC3E}">
        <p14:creationId xmlns:p14="http://schemas.microsoft.com/office/powerpoint/2010/main" val="1049658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1_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4E078FC-CAD1-471A-8E76-037B78D48295}"/>
              </a:ext>
            </a:extLst>
          </p:cNvPr>
          <p:cNvSpPr>
            <a:spLocks noGrp="1"/>
          </p:cNvSpPr>
          <p:nvPr>
            <p:ph type="title"/>
          </p:nvPr>
        </p:nvSpPr>
        <p:spPr/>
        <p:txBody>
          <a:bodyPr/>
          <a:lstStyle/>
          <a:p>
            <a:r>
              <a:rPr lang="nb-NO"/>
              <a:t>Klikk for å redigere tittelstil</a:t>
            </a:r>
            <a:endParaRPr lang="en-GB"/>
          </a:p>
        </p:txBody>
      </p:sp>
      <p:sp>
        <p:nvSpPr>
          <p:cNvPr id="3" name="Plassholder for innhold 2">
            <a:extLst>
              <a:ext uri="{FF2B5EF4-FFF2-40B4-BE49-F238E27FC236}">
                <a16:creationId xmlns:a16="http://schemas.microsoft.com/office/drawing/2014/main" id="{84C46BE1-E944-4A4D-8EEB-463F90DD9A7F}"/>
              </a:ext>
            </a:extLst>
          </p:cNvPr>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4" name="Plassholder for innhold 3">
            <a:extLst>
              <a:ext uri="{FF2B5EF4-FFF2-40B4-BE49-F238E27FC236}">
                <a16:creationId xmlns:a16="http://schemas.microsoft.com/office/drawing/2014/main" id="{24E1FF25-E19D-4FF1-AC51-6BBA859B183A}"/>
              </a:ext>
            </a:extLst>
          </p:cNvPr>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GB"/>
          </a:p>
        </p:txBody>
      </p:sp>
      <p:sp>
        <p:nvSpPr>
          <p:cNvPr id="5" name="Plassholder for dato 4">
            <a:extLst>
              <a:ext uri="{FF2B5EF4-FFF2-40B4-BE49-F238E27FC236}">
                <a16:creationId xmlns:a16="http://schemas.microsoft.com/office/drawing/2014/main" id="{73D52BFC-B2DB-4F96-B988-13E1E11C3E74}"/>
              </a:ext>
            </a:extLst>
          </p:cNvPr>
          <p:cNvSpPr>
            <a:spLocks noGrp="1"/>
          </p:cNvSpPr>
          <p:nvPr>
            <p:ph type="dt" sz="half" idx="10"/>
          </p:nvPr>
        </p:nvSpPr>
        <p:spPr/>
        <p:txBody>
          <a:bodyPr/>
          <a:lstStyle/>
          <a:p>
            <a:r>
              <a:rPr lang="en-GB"/>
              <a:t>25/08/2021</a:t>
            </a:r>
          </a:p>
        </p:txBody>
      </p:sp>
      <p:sp>
        <p:nvSpPr>
          <p:cNvPr id="6" name="Plassholder for bunntekst 5">
            <a:extLst>
              <a:ext uri="{FF2B5EF4-FFF2-40B4-BE49-F238E27FC236}">
                <a16:creationId xmlns:a16="http://schemas.microsoft.com/office/drawing/2014/main" id="{FEE74DB8-A6D6-4030-9CF6-BC2B5611FADB}"/>
              </a:ext>
            </a:extLst>
          </p:cNvPr>
          <p:cNvSpPr>
            <a:spLocks noGrp="1"/>
          </p:cNvSpPr>
          <p:nvPr>
            <p:ph type="ftr" sz="quarter" idx="11"/>
          </p:nvPr>
        </p:nvSpPr>
        <p:spPr/>
        <p:txBody>
          <a:bodyPr/>
          <a:lstStyle/>
          <a:p>
            <a:endParaRPr lang="en-GB"/>
          </a:p>
        </p:txBody>
      </p:sp>
      <p:sp>
        <p:nvSpPr>
          <p:cNvPr id="7" name="Plassholder for lysbildenummer 6">
            <a:extLst>
              <a:ext uri="{FF2B5EF4-FFF2-40B4-BE49-F238E27FC236}">
                <a16:creationId xmlns:a16="http://schemas.microsoft.com/office/drawing/2014/main" id="{3740E9E1-F1CD-4C06-9F0D-778FE18BA23D}"/>
              </a:ext>
            </a:extLst>
          </p:cNvPr>
          <p:cNvSpPr>
            <a:spLocks noGrp="1"/>
          </p:cNvSpPr>
          <p:nvPr>
            <p:ph type="sldNum" sz="quarter" idx="12"/>
          </p:nvPr>
        </p:nvSpPr>
        <p:spPr/>
        <p:txBody>
          <a:bodyPr/>
          <a:lstStyle/>
          <a:p>
            <a:fld id="{6BEF4C0C-74B0-4F4E-9053-AADECF5BA9B1}" type="slidenum">
              <a:rPr lang="en-GB" smtClean="0"/>
              <a:t>‹#›</a:t>
            </a:fld>
            <a:endParaRPr lang="en-GB"/>
          </a:p>
        </p:txBody>
      </p:sp>
    </p:spTree>
    <p:extLst>
      <p:ext uri="{BB962C8B-B14F-4D97-AF65-F5344CB8AC3E}">
        <p14:creationId xmlns:p14="http://schemas.microsoft.com/office/powerpoint/2010/main" val="516267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killeside plommefarge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15" name="Plassholder for tekst 12">
            <a:extLst>
              <a:ext uri="{FF2B5EF4-FFF2-40B4-BE49-F238E27FC236}">
                <a16:creationId xmlns:a16="http://schemas.microsoft.com/office/drawing/2014/main" id="{7336BBC4-5B27-4896-803A-C8F8ABA542EB}"/>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17" name="Plassholder for tekst 15">
            <a:extLst>
              <a:ext uri="{FF2B5EF4-FFF2-40B4-BE49-F238E27FC236}">
                <a16:creationId xmlns:a16="http://schemas.microsoft.com/office/drawing/2014/main" id="{242C4BBA-EF72-4A3D-A43C-4E125BE206E1}"/>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989034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killeside indigo">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E4D28808-863E-4D4E-BA97-DCBC5096F9C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9" name="Plassholder for tekst 15">
            <a:extLst>
              <a:ext uri="{FF2B5EF4-FFF2-40B4-BE49-F238E27FC236}">
                <a16:creationId xmlns:a16="http://schemas.microsoft.com/office/drawing/2014/main" id="{3EDF36FE-51A5-42D8-AFF5-F1BA231C0CF8}"/>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677343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killeside lys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EBBE4AD-AB7F-4AB4-A22C-A354D2D75506}"/>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9" name="Plassholder for tekst 15">
            <a:extLst>
              <a:ext uri="{FF2B5EF4-FFF2-40B4-BE49-F238E27FC236}">
                <a16:creationId xmlns:a16="http://schemas.microsoft.com/office/drawing/2014/main" id="{F25938EB-4234-419C-9618-D4E54F96830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980498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killeside rosa">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EF7AA2AA-23A2-4A08-86D6-425D6BC9B729}"/>
              </a:ext>
            </a:extLst>
          </p:cNvPr>
          <p:cNvSpPr/>
          <p:nvPr userDrawn="1"/>
        </p:nvSpPr>
        <p:spPr>
          <a:xfrm>
            <a:off x="291674" y="291670"/>
            <a:ext cx="11611163" cy="1411540"/>
          </a:xfrm>
          <a:prstGeom prst="rect">
            <a:avLst/>
          </a:prstGeom>
          <a:solidFill>
            <a:srgbClr val="E9E6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11" name="Rektangel 10">
            <a:extLst>
              <a:ext uri="{FF2B5EF4-FFF2-40B4-BE49-F238E27FC236}">
                <a16:creationId xmlns:a16="http://schemas.microsoft.com/office/drawing/2014/main" id="{643BC7A7-5C0C-4CBB-898C-EA6C636520E8}"/>
              </a:ext>
            </a:extLst>
          </p:cNvPr>
          <p:cNvSpPr/>
          <p:nvPr userDrawn="1"/>
        </p:nvSpPr>
        <p:spPr>
          <a:xfrm>
            <a:off x="291674" y="1886854"/>
            <a:ext cx="11611163" cy="468112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pic>
        <p:nvPicPr>
          <p:cNvPr id="3" name="Bilde 2">
            <a:extLst>
              <a:ext uri="{FF2B5EF4-FFF2-40B4-BE49-F238E27FC236}">
                <a16:creationId xmlns:a16="http://schemas.microsoft.com/office/drawing/2014/main" id="{5C21E21D-9B4F-4363-8DF9-85DEF0D50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14410" y="0"/>
            <a:ext cx="2477590" cy="1348899"/>
          </a:xfrm>
          <a:prstGeom prst="rect">
            <a:avLst/>
          </a:prstGeom>
        </p:spPr>
      </p:pic>
      <p:sp>
        <p:nvSpPr>
          <p:cNvPr id="8" name="Plassholder for tekst 12">
            <a:extLst>
              <a:ext uri="{FF2B5EF4-FFF2-40B4-BE49-F238E27FC236}">
                <a16:creationId xmlns:a16="http://schemas.microsoft.com/office/drawing/2014/main" id="{A2BDBFD9-16A2-48B2-B6FA-D1CFE7584D32}"/>
              </a:ext>
            </a:extLst>
          </p:cNvPr>
          <p:cNvSpPr>
            <a:spLocks noGrp="1"/>
          </p:cNvSpPr>
          <p:nvPr>
            <p:ph type="body" sz="quarter" idx="13"/>
          </p:nvPr>
        </p:nvSpPr>
        <p:spPr>
          <a:xfrm>
            <a:off x="1787632" y="2909318"/>
            <a:ext cx="7807127" cy="800312"/>
          </a:xfrm>
        </p:spPr>
        <p:txBody>
          <a:bodyPr lIns="0" tIns="0" rIns="0" bIns="0" anchor="b" anchorCtr="0">
            <a:spAutoFit/>
          </a:bodyPr>
          <a:lstStyle>
            <a:lvl1pPr marL="0" indent="0">
              <a:lnSpc>
                <a:spcPct val="100000"/>
              </a:lnSpc>
              <a:spcBef>
                <a:spcPts val="0"/>
              </a:spcBef>
              <a:spcAft>
                <a:spcPts val="0"/>
              </a:spcAft>
              <a:buNone/>
              <a:defRPr sz="5201">
                <a:solidFill>
                  <a:schemeClr val="bg1"/>
                </a:solidFill>
              </a:defRPr>
            </a:lvl1pPr>
          </a:lstStyle>
          <a:p>
            <a:pPr lvl="0"/>
            <a:r>
              <a:rPr lang="en-US"/>
              <a:t>Click to edit Master text styles</a:t>
            </a:r>
          </a:p>
        </p:txBody>
      </p:sp>
      <p:sp>
        <p:nvSpPr>
          <p:cNvPr id="9" name="Plassholder for tekst 15">
            <a:extLst>
              <a:ext uri="{FF2B5EF4-FFF2-40B4-BE49-F238E27FC236}">
                <a16:creationId xmlns:a16="http://schemas.microsoft.com/office/drawing/2014/main" id="{20587365-12BA-4302-94BB-74C8FB61AB2A}"/>
              </a:ext>
            </a:extLst>
          </p:cNvPr>
          <p:cNvSpPr>
            <a:spLocks noGrp="1"/>
          </p:cNvSpPr>
          <p:nvPr>
            <p:ph type="body" sz="quarter" idx="14"/>
          </p:nvPr>
        </p:nvSpPr>
        <p:spPr>
          <a:xfrm>
            <a:off x="1787633" y="3772328"/>
            <a:ext cx="7807127" cy="415547"/>
          </a:xfrm>
        </p:spPr>
        <p:txBody>
          <a:bodyPr lIns="0" tIns="0" rIns="0" bIns="0">
            <a:spAutoFit/>
          </a:bodyPr>
          <a:lstStyle>
            <a:lvl1pPr marL="0" indent="0">
              <a:lnSpc>
                <a:spcPct val="100000"/>
              </a:lnSpc>
              <a:spcBef>
                <a:spcPts val="0"/>
              </a:spcBef>
              <a:spcAft>
                <a:spcPts val="0"/>
              </a:spcAft>
              <a:buNone/>
              <a:defRPr sz="2701">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795929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og innhold lys brun bakgrunn">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01CC69B-9FD8-427A-82DE-123472262D0A}"/>
              </a:ext>
            </a:extLst>
          </p:cNvPr>
          <p:cNvSpPr/>
          <p:nvPr userDrawn="1"/>
        </p:nvSpPr>
        <p:spPr>
          <a:xfrm>
            <a:off x="291674" y="291670"/>
            <a:ext cx="11611163" cy="6276311"/>
          </a:xfrm>
          <a:prstGeom prst="rect">
            <a:avLst/>
          </a:prstGeom>
          <a:solidFill>
            <a:srgbClr val="EFEC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450"/>
          </a:p>
        </p:txBody>
      </p:sp>
      <p:sp>
        <p:nvSpPr>
          <p:cNvPr id="2" name="Title 1"/>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
        <p:nvSpPr>
          <p:cNvPr id="8" name="Plassholder for tekst 7">
            <a:extLst>
              <a:ext uri="{FF2B5EF4-FFF2-40B4-BE49-F238E27FC236}">
                <a16:creationId xmlns:a16="http://schemas.microsoft.com/office/drawing/2014/main" id="{CD5B7968-9160-4F95-9A28-7FEC1B18BF11}"/>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9" name="Plassholder for tekst 3">
            <a:extLst>
              <a:ext uri="{FF2B5EF4-FFF2-40B4-BE49-F238E27FC236}">
                <a16:creationId xmlns:a16="http://schemas.microsoft.com/office/drawing/2014/main" id="{988337F4-0EAE-4190-9837-17391DC08EA1}"/>
              </a:ext>
            </a:extLst>
          </p:cNvPr>
          <p:cNvSpPr>
            <a:spLocks noGrp="1"/>
          </p:cNvSpPr>
          <p:nvPr>
            <p:ph type="body" sz="quarter" idx="13"/>
          </p:nvPr>
        </p:nvSpPr>
        <p:spPr>
          <a:xfrm>
            <a:off x="1015459" y="2177396"/>
            <a:ext cx="10515600" cy="3641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41410189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109BC7-6B2B-455F-AAF6-F2D02D73C756}"/>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
        <p:nvSpPr>
          <p:cNvPr id="10" name="Plassholder for tekst 7">
            <a:extLst>
              <a:ext uri="{FF2B5EF4-FFF2-40B4-BE49-F238E27FC236}">
                <a16:creationId xmlns:a16="http://schemas.microsoft.com/office/drawing/2014/main" id="{75588BA0-191B-489B-AFF1-4ED326CF141D}"/>
              </a:ext>
            </a:extLst>
          </p:cNvPr>
          <p:cNvSpPr>
            <a:spLocks noGrp="1"/>
          </p:cNvSpPr>
          <p:nvPr>
            <p:ph type="body" sz="quarter" idx="11"/>
          </p:nvPr>
        </p:nvSpPr>
        <p:spPr>
          <a:xfrm>
            <a:off x="1015339" y="1363702"/>
            <a:ext cx="10515600" cy="423242"/>
          </a:xfrm>
        </p:spPr>
        <p:txBody>
          <a:bodyPr wrap="square">
            <a:spAutoFit/>
          </a:bodyPr>
          <a:lstStyle>
            <a:lvl1pPr marL="0" indent="0">
              <a:lnSpc>
                <a:spcPct val="100000"/>
              </a:lnSpc>
              <a:spcAft>
                <a:spcPts val="0"/>
              </a:spcAft>
              <a:buNone/>
              <a:defRPr sz="2751">
                <a:solidFill>
                  <a:schemeClr val="accent4"/>
                </a:solidFill>
              </a:defRPr>
            </a:lvl1pPr>
            <a:lvl2pPr marL="360072" indent="0">
              <a:buNone/>
              <a:defRPr/>
            </a:lvl2pPr>
          </a:lstStyle>
          <a:p>
            <a:pPr lvl="0"/>
            <a:r>
              <a:rPr lang="en-US"/>
              <a:t>Click to edit Master text styles</a:t>
            </a:r>
          </a:p>
        </p:txBody>
      </p:sp>
      <p:sp>
        <p:nvSpPr>
          <p:cNvPr id="5" name="Plassholder for tekst 3">
            <a:extLst>
              <a:ext uri="{FF2B5EF4-FFF2-40B4-BE49-F238E27FC236}">
                <a16:creationId xmlns:a16="http://schemas.microsoft.com/office/drawing/2014/main" id="{7249BEA4-D06E-4C20-83BD-17A917A012CC}"/>
              </a:ext>
            </a:extLst>
          </p:cNvPr>
          <p:cNvSpPr>
            <a:spLocks noGrp="1"/>
          </p:cNvSpPr>
          <p:nvPr>
            <p:ph type="body" sz="quarter" idx="13"/>
          </p:nvPr>
        </p:nvSpPr>
        <p:spPr>
          <a:xfrm>
            <a:off x="1015459" y="2177396"/>
            <a:ext cx="10515600" cy="36411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Tree>
    <p:extLst>
      <p:ext uri="{BB962C8B-B14F-4D97-AF65-F5344CB8AC3E}">
        <p14:creationId xmlns:p14="http://schemas.microsoft.com/office/powerpoint/2010/main" val="3681960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015459" y="1505162"/>
            <a:ext cx="10160523" cy="4554527"/>
          </a:xfrm>
          <a:solidFill>
            <a:schemeClr val="bg1">
              <a:lumMod val="65000"/>
            </a:schemeClr>
          </a:solidFill>
        </p:spPr>
        <p:txBody>
          <a:bodyPr anchor="t"/>
          <a:lstStyle>
            <a:lvl1pPr marL="0" indent="0" algn="ctr">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p>
        </p:txBody>
      </p:sp>
      <p:sp>
        <p:nvSpPr>
          <p:cNvPr id="7" name="Title 1">
            <a:extLst>
              <a:ext uri="{FF2B5EF4-FFF2-40B4-BE49-F238E27FC236}">
                <a16:creationId xmlns:a16="http://schemas.microsoft.com/office/drawing/2014/main" id="{AD4FCC46-56CB-4D81-8A0F-DB762CFE828D}"/>
              </a:ext>
            </a:extLst>
          </p:cNvPr>
          <p:cNvSpPr>
            <a:spLocks noGrp="1"/>
          </p:cNvSpPr>
          <p:nvPr>
            <p:ph type="title"/>
          </p:nvPr>
        </p:nvSpPr>
        <p:spPr>
          <a:xfrm>
            <a:off x="1015459" y="718428"/>
            <a:ext cx="10515600" cy="644097"/>
          </a:xfrm>
        </p:spPr>
        <p:txBody>
          <a:bodyPr>
            <a:spAutoFit/>
          </a:bodyPr>
          <a:lstStyle>
            <a:lvl1pPr>
              <a:defRPr/>
            </a:lvl1pPr>
          </a:lstStyle>
          <a:p>
            <a:r>
              <a:rPr lang="en-US"/>
              <a:t>Click to edit Master title style</a:t>
            </a:r>
          </a:p>
        </p:txBody>
      </p:sp>
    </p:spTree>
    <p:extLst>
      <p:ext uri="{BB962C8B-B14F-4D97-AF65-F5344CB8AC3E}">
        <p14:creationId xmlns:p14="http://schemas.microsoft.com/office/powerpoint/2010/main" val="3431180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5459" y="662815"/>
            <a:ext cx="10515600" cy="644097"/>
          </a:xfrm>
          <a:prstGeom prst="rect">
            <a:avLst/>
          </a:prstGeom>
        </p:spPr>
        <p:txBody>
          <a:bodyPr vert="horz" lIns="0" tIns="0" rIns="0" bIns="0" rtlCol="0" anchor="t" anchorCtr="0">
            <a:spAutoFit/>
          </a:bodyPr>
          <a:lstStyle/>
          <a:p>
            <a:r>
              <a:rPr lang="nb-NO"/>
              <a:t>Klikk for å redigere tittelstil</a:t>
            </a:r>
            <a:endParaRPr lang="en-US"/>
          </a:p>
        </p:txBody>
      </p:sp>
      <p:sp>
        <p:nvSpPr>
          <p:cNvPr id="3" name="Text Placeholder 2"/>
          <p:cNvSpPr>
            <a:spLocks noGrp="1"/>
          </p:cNvSpPr>
          <p:nvPr>
            <p:ph type="body" idx="1"/>
          </p:nvPr>
        </p:nvSpPr>
        <p:spPr>
          <a:xfrm>
            <a:off x="1015459" y="2177396"/>
            <a:ext cx="10515600" cy="3732598"/>
          </a:xfrm>
          <a:prstGeom prst="rect">
            <a:avLst/>
          </a:prstGeom>
        </p:spPr>
        <p:txBody>
          <a:bodyPr vert="horz" lIns="0" tIns="0" rIns="0" bIns="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lang="en-US"/>
          </a:p>
        </p:txBody>
      </p:sp>
    </p:spTree>
    <p:extLst>
      <p:ext uri="{BB962C8B-B14F-4D97-AF65-F5344CB8AC3E}">
        <p14:creationId xmlns:p14="http://schemas.microsoft.com/office/powerpoint/2010/main" val="990319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ftr="0"/>
  <p:txStyles>
    <p:titleStyle>
      <a:lvl1pPr algn="l" defTabSz="914446" rtl="0" eaLnBrk="1" latinLnBrk="0" hangingPunct="1">
        <a:lnSpc>
          <a:spcPct val="90000"/>
        </a:lnSpc>
        <a:spcBef>
          <a:spcPct val="0"/>
        </a:spcBef>
        <a:buNone/>
        <a:defRPr sz="4651" kern="1200">
          <a:solidFill>
            <a:schemeClr val="accent6"/>
          </a:solidFill>
          <a:latin typeface="+mj-lt"/>
          <a:ea typeface="+mj-ea"/>
          <a:cs typeface="+mj-cs"/>
        </a:defRPr>
      </a:lvl1pPr>
    </p:titleStyle>
    <p:bodyStyle>
      <a:lvl1pPr marL="270054" indent="-270054" algn="l" defTabSz="914446" rtl="0" eaLnBrk="1" latinLnBrk="0" hangingPunct="1">
        <a:lnSpc>
          <a:spcPct val="120000"/>
        </a:lnSpc>
        <a:spcBef>
          <a:spcPts val="0"/>
        </a:spcBef>
        <a:spcAft>
          <a:spcPts val="300"/>
        </a:spcAft>
        <a:buClr>
          <a:schemeClr val="accent4"/>
        </a:buClr>
        <a:buSzPct val="100000"/>
        <a:buFontTx/>
        <a:buBlip>
          <a:blip r:embed="rId23"/>
        </a:buBlip>
        <a:defRPr sz="2800" kern="1200">
          <a:solidFill>
            <a:schemeClr val="dk1"/>
          </a:solidFill>
          <a:latin typeface="+mn-lt"/>
          <a:ea typeface="+mn-ea"/>
          <a:cs typeface="+mn-cs"/>
        </a:defRPr>
      </a:lvl1pPr>
      <a:lvl2pPr marL="540108" indent="-180036" algn="l" defTabSz="914446" rtl="0" eaLnBrk="1" latinLnBrk="0" hangingPunct="1">
        <a:lnSpc>
          <a:spcPct val="90000"/>
        </a:lnSpc>
        <a:spcBef>
          <a:spcPts val="0"/>
        </a:spcBef>
        <a:buClr>
          <a:schemeClr val="accent4"/>
        </a:buClr>
        <a:buFontTx/>
        <a:buBlip>
          <a:blip r:embed="rId23"/>
        </a:buBlip>
        <a:defRPr sz="2000" kern="1200">
          <a:solidFill>
            <a:schemeClr val="dk1"/>
          </a:solidFill>
          <a:latin typeface="+mn-lt"/>
          <a:ea typeface="+mn-ea"/>
          <a:cs typeface="+mn-cs"/>
        </a:defRPr>
      </a:lvl2pPr>
      <a:lvl3pPr marL="720144" indent="-180036" algn="l" defTabSz="914446" rtl="0" eaLnBrk="1" latinLnBrk="0" hangingPunct="1">
        <a:lnSpc>
          <a:spcPct val="90000"/>
        </a:lnSpc>
        <a:spcBef>
          <a:spcPts val="500"/>
        </a:spcBef>
        <a:buClr>
          <a:schemeClr val="accent4"/>
        </a:buClr>
        <a:buFontTx/>
        <a:buBlip>
          <a:blip r:embed="rId23"/>
        </a:buBlip>
        <a:defRPr sz="1800" kern="1200">
          <a:solidFill>
            <a:schemeClr val="dk1"/>
          </a:solidFill>
          <a:latin typeface="+mn-lt"/>
          <a:ea typeface="+mn-ea"/>
          <a:cs typeface="+mn-cs"/>
        </a:defRPr>
      </a:lvl3pPr>
      <a:lvl4pPr marL="900180" indent="-180036" algn="l" defTabSz="914446" rtl="0" eaLnBrk="1" latinLnBrk="0" hangingPunct="1">
        <a:lnSpc>
          <a:spcPct val="90000"/>
        </a:lnSpc>
        <a:spcBef>
          <a:spcPts val="500"/>
        </a:spcBef>
        <a:buClr>
          <a:schemeClr val="accent4"/>
        </a:buClr>
        <a:buFontTx/>
        <a:buBlip>
          <a:blip r:embed="rId23"/>
        </a:buBlip>
        <a:defRPr sz="1600" kern="1200">
          <a:solidFill>
            <a:schemeClr val="dk1"/>
          </a:solidFill>
          <a:latin typeface="+mn-lt"/>
          <a:ea typeface="+mn-ea"/>
          <a:cs typeface="+mn-cs"/>
        </a:defRPr>
      </a:lvl4pPr>
      <a:lvl5pPr marL="1080216" indent="-180036" algn="l" defTabSz="914446" rtl="0" eaLnBrk="1" latinLnBrk="0" hangingPunct="1">
        <a:lnSpc>
          <a:spcPct val="90000"/>
        </a:lnSpc>
        <a:spcBef>
          <a:spcPts val="500"/>
        </a:spcBef>
        <a:buClr>
          <a:schemeClr val="accent4"/>
        </a:buClr>
        <a:buFontTx/>
        <a:buBlip>
          <a:blip r:embed="rId23"/>
        </a:buBlip>
        <a:defRPr sz="1400" kern="1200">
          <a:solidFill>
            <a:schemeClr val="dk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hyperlink" Target="https://player.vimeo.com/video/509726490?h=1c5080ab92%22"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microsoft.com/office/2007/relationships/hdphoto" Target="../media/hdphoto2.wdp"/><Relationship Id="rId5" Type="http://schemas.openxmlformats.org/officeDocument/2006/relationships/image" Target="../media/image16.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lassholder for tekst 1">
            <a:extLst>
              <a:ext uri="{FF2B5EF4-FFF2-40B4-BE49-F238E27FC236}">
                <a16:creationId xmlns:a16="http://schemas.microsoft.com/office/drawing/2014/main" id="{C50A0021-A030-418C-92CE-DF62B6F71432}"/>
              </a:ext>
            </a:extLst>
          </p:cNvPr>
          <p:cNvSpPr>
            <a:spLocks noGrp="1"/>
          </p:cNvSpPr>
          <p:nvPr>
            <p:ph type="body" sz="quarter" idx="13"/>
          </p:nvPr>
        </p:nvSpPr>
        <p:spPr>
          <a:xfrm>
            <a:off x="1787632" y="4639262"/>
            <a:ext cx="1930126" cy="275717"/>
          </a:xfrm>
        </p:spPr>
        <p:txBody>
          <a:bodyPr/>
          <a:lstStyle/>
          <a:p>
            <a:r>
              <a:rPr lang="nb-NO" sz="1600"/>
              <a:t>Opprettet 1.9.2021</a:t>
            </a:r>
          </a:p>
        </p:txBody>
      </p:sp>
      <p:sp>
        <p:nvSpPr>
          <p:cNvPr id="3" name="Plassholder for tekst 2" descr="Forside til presentasjonen">
            <a:extLst>
              <a:ext uri="{FF2B5EF4-FFF2-40B4-BE49-F238E27FC236}">
                <a16:creationId xmlns:a16="http://schemas.microsoft.com/office/drawing/2014/main" id="{F01445E7-5057-4899-A1EA-558389DCB3E8}"/>
              </a:ext>
            </a:extLst>
          </p:cNvPr>
          <p:cNvSpPr>
            <a:spLocks noGrp="1"/>
          </p:cNvSpPr>
          <p:nvPr>
            <p:ph type="body" sz="quarter" idx="14"/>
          </p:nvPr>
        </p:nvSpPr>
        <p:spPr>
          <a:xfrm>
            <a:off x="1787632" y="2970966"/>
            <a:ext cx="9273658" cy="738664"/>
          </a:xfrm>
        </p:spPr>
        <p:txBody>
          <a:bodyPr/>
          <a:lstStyle/>
          <a:p>
            <a:r>
              <a:rPr lang="nb-NO" sz="4800">
                <a:solidFill>
                  <a:srgbClr val="E9E6DF"/>
                </a:solidFill>
              </a:rPr>
              <a:t>Tema 4: Om koronavaksine i Norge</a:t>
            </a:r>
          </a:p>
        </p:txBody>
      </p:sp>
      <p:sp>
        <p:nvSpPr>
          <p:cNvPr id="4" name="Plassholder for tekst 3">
            <a:extLst>
              <a:ext uri="{FF2B5EF4-FFF2-40B4-BE49-F238E27FC236}">
                <a16:creationId xmlns:a16="http://schemas.microsoft.com/office/drawing/2014/main" id="{7C94AD52-7B82-4012-AE70-1DA1C06528BC}"/>
              </a:ext>
            </a:extLst>
          </p:cNvPr>
          <p:cNvSpPr>
            <a:spLocks noGrp="1"/>
          </p:cNvSpPr>
          <p:nvPr>
            <p:ph type="body" sz="quarter" idx="15"/>
          </p:nvPr>
        </p:nvSpPr>
        <p:spPr>
          <a:xfrm>
            <a:off x="1787632" y="3709630"/>
            <a:ext cx="7807127" cy="831253"/>
          </a:xfrm>
        </p:spPr>
        <p:txBody>
          <a:bodyPr/>
          <a:lstStyle/>
          <a:p>
            <a:r>
              <a:rPr lang="nb-NO"/>
              <a:t>Utarbeidet i samarbeid mellom FHI, HKDIR, HDIR, IMDI og Oslo kommune</a:t>
            </a:r>
          </a:p>
        </p:txBody>
      </p:sp>
      <p:pic>
        <p:nvPicPr>
          <p:cNvPr id="6" name="Picture 5" descr="Logo til Integrerings- og mangfoldsdirektoratet. TIl venstre står en diamant i fire farger, rød øverst til venstre, lysegrønn nedesrt til venstre, gul øverst til høyre og mørkegrønn nederst til høyre. Navnet på direktoratet står til høyre.">
            <a:extLst>
              <a:ext uri="{FF2B5EF4-FFF2-40B4-BE49-F238E27FC236}">
                <a16:creationId xmlns:a16="http://schemas.microsoft.com/office/drawing/2014/main" id="{BCF7AC2E-565C-40EE-8A2C-22E320B329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9166" y="643094"/>
            <a:ext cx="2077973" cy="695040"/>
          </a:xfrm>
          <a:prstGeom prst="rect">
            <a:avLst/>
          </a:prstGeom>
        </p:spPr>
      </p:pic>
      <p:pic>
        <p:nvPicPr>
          <p:cNvPr id="8" name="Picture 7" descr="Logo til Oslo kommune. Logoen har kommuneskjoldet til venstre og navn på kommunen til høyre. ">
            <a:extLst>
              <a:ext uri="{FF2B5EF4-FFF2-40B4-BE49-F238E27FC236}">
                <a16:creationId xmlns:a16="http://schemas.microsoft.com/office/drawing/2014/main" id="{D897E96E-411B-4AA6-A022-56B9B28FA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0600" y="313725"/>
            <a:ext cx="1982685" cy="1349729"/>
          </a:xfrm>
          <a:prstGeom prst="rect">
            <a:avLst/>
          </a:prstGeom>
        </p:spPr>
      </p:pic>
      <p:pic>
        <p:nvPicPr>
          <p:cNvPr id="10" name="Picture 9" descr="Direktoratet for høyere utdanning og kompetanse. Logoen har en rosa H og en oransje K, med direktoratets navn til høyre.">
            <a:extLst>
              <a:ext uri="{FF2B5EF4-FFF2-40B4-BE49-F238E27FC236}">
                <a16:creationId xmlns:a16="http://schemas.microsoft.com/office/drawing/2014/main" id="{CD50274C-8D0C-4798-803E-EE5048751805}"/>
              </a:ext>
              <a:ext uri="{C183D7F6-B498-43B3-948B-1728B52AA6E4}">
                <adec:decorative xmlns:adec="http://schemas.microsoft.com/office/drawing/2017/decorative" val="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919" y="500166"/>
            <a:ext cx="2460900" cy="976846"/>
          </a:xfrm>
          <a:prstGeom prst="rect">
            <a:avLst/>
          </a:prstGeom>
        </p:spPr>
      </p:pic>
      <p:pic>
        <p:nvPicPr>
          <p:cNvPr id="12" name="Picture 11" descr="Logo til Helsedirektoratet. Til venstre er en illustrasjon av to mennesker i kontakt. Den ene er utenfor en boble og den andre innen boblen. Sett sammen kan de se ut som en H. Til venstre står navnet på direktoratet.&#10;&#10;">
            <a:extLst>
              <a:ext uri="{FF2B5EF4-FFF2-40B4-BE49-F238E27FC236}">
                <a16:creationId xmlns:a16="http://schemas.microsoft.com/office/drawing/2014/main" id="{063B371D-57F1-4E91-9863-900D9C949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9700" y="841244"/>
            <a:ext cx="2257860" cy="294692"/>
          </a:xfrm>
          <a:prstGeom prst="rect">
            <a:avLst/>
          </a:prstGeom>
        </p:spPr>
      </p:pic>
    </p:spTree>
    <p:extLst>
      <p:ext uri="{BB962C8B-B14F-4D97-AF65-F5344CB8AC3E}">
        <p14:creationId xmlns:p14="http://schemas.microsoft.com/office/powerpoint/2010/main" val="3758386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404FB34-4F61-46DD-9F3B-4CD368B46620}"/>
              </a:ext>
            </a:extLst>
          </p:cNvPr>
          <p:cNvSpPr>
            <a:spLocks noGrp="1"/>
          </p:cNvSpPr>
          <p:nvPr>
            <p:ph type="title"/>
          </p:nvPr>
        </p:nvSpPr>
        <p:spPr>
          <a:xfrm>
            <a:off x="838200" y="688215"/>
            <a:ext cx="10515600" cy="644097"/>
          </a:xfrm>
        </p:spPr>
        <p:txBody>
          <a:bodyPr/>
          <a:lstStyle/>
          <a:p>
            <a:r>
              <a:rPr lang="nb-NO"/>
              <a:t>Uvanlige bivirkninger</a:t>
            </a:r>
          </a:p>
        </p:txBody>
      </p:sp>
      <p:sp>
        <p:nvSpPr>
          <p:cNvPr id="3" name="Plassholder for innhold 2">
            <a:extLst>
              <a:ext uri="{FF2B5EF4-FFF2-40B4-BE49-F238E27FC236}">
                <a16:creationId xmlns:a16="http://schemas.microsoft.com/office/drawing/2014/main" id="{856F1EFA-E1F4-42D0-B5C4-5220AEDEB370}"/>
              </a:ext>
            </a:extLst>
          </p:cNvPr>
          <p:cNvSpPr>
            <a:spLocks noGrp="1"/>
          </p:cNvSpPr>
          <p:nvPr>
            <p:ph sz="half" idx="1"/>
          </p:nvPr>
        </p:nvSpPr>
        <p:spPr>
          <a:xfrm>
            <a:off x="1079500" y="1962910"/>
            <a:ext cx="5105400" cy="4206875"/>
          </a:xfrm>
        </p:spPr>
        <p:txBody>
          <a:bodyPr>
            <a:normAutofit/>
          </a:bodyPr>
          <a:lstStyle/>
          <a:p>
            <a:pPr marL="0" indent="0">
              <a:buNone/>
            </a:pPr>
            <a:r>
              <a:rPr lang="nb-NO" sz="2400"/>
              <a:t>Kontakt lege om du får:</a:t>
            </a:r>
          </a:p>
          <a:p>
            <a:r>
              <a:rPr lang="nb-NO" sz="2400"/>
              <a:t>Uvanlige symptomer</a:t>
            </a:r>
          </a:p>
          <a:p>
            <a:r>
              <a:rPr lang="nb-NO" sz="2400"/>
              <a:t>Sterke symptomer </a:t>
            </a:r>
          </a:p>
          <a:p>
            <a:r>
              <a:rPr lang="nb-NO" sz="2400"/>
              <a:t>Symptomer som varer lenge</a:t>
            </a:r>
          </a:p>
          <a:p>
            <a:pPr marL="0" indent="0">
              <a:buNone/>
            </a:pPr>
            <a:endParaRPr lang="nb-NO" sz="2400"/>
          </a:p>
          <a:p>
            <a:pPr marL="0" indent="0">
              <a:buNone/>
            </a:pPr>
            <a:r>
              <a:rPr lang="nb-NO" sz="2400"/>
              <a:t>Kontakt lege hvis du blir alvorlig syk eller bekymret. </a:t>
            </a:r>
          </a:p>
          <a:p>
            <a:pPr marL="0" indent="0">
              <a:buNone/>
            </a:pPr>
            <a:endParaRPr lang="nb-NO"/>
          </a:p>
          <a:p>
            <a:endParaRPr lang="nb-NO"/>
          </a:p>
          <a:p>
            <a:endParaRPr lang="nb-NO"/>
          </a:p>
        </p:txBody>
      </p:sp>
      <p:pic>
        <p:nvPicPr>
          <p:cNvPr id="5" name="Bilde 4" descr="Illustrasjon. Til venstre er en mann med bekymret ansiktsuttrykk. Til høyre er en dame med legefrakk og stetoskop rundt nakken. I midten er et telefonrør som ringer.">
            <a:extLst>
              <a:ext uri="{FF2B5EF4-FFF2-40B4-BE49-F238E27FC236}">
                <a16:creationId xmlns:a16="http://schemas.microsoft.com/office/drawing/2014/main" id="{F307BFC1-B902-46A5-A86E-60372C0793CF}"/>
              </a:ext>
            </a:extLst>
          </p:cNvPr>
          <p:cNvPicPr>
            <a:picLocks noChangeAspect="1"/>
          </p:cNvPicPr>
          <p:nvPr/>
        </p:nvPicPr>
        <p:blipFill>
          <a:blip r:embed="rId2"/>
          <a:stretch>
            <a:fillRect/>
          </a:stretch>
        </p:blipFill>
        <p:spPr>
          <a:xfrm>
            <a:off x="7353300" y="1962910"/>
            <a:ext cx="4000500" cy="2357087"/>
          </a:xfrm>
          <a:prstGeom prst="rect">
            <a:avLst/>
          </a:prstGeom>
        </p:spPr>
      </p:pic>
      <p:sp>
        <p:nvSpPr>
          <p:cNvPr id="4" name="Date Placeholder 3">
            <a:extLst>
              <a:ext uri="{FF2B5EF4-FFF2-40B4-BE49-F238E27FC236}">
                <a16:creationId xmlns:a16="http://schemas.microsoft.com/office/drawing/2014/main" id="{14BA7345-4FAC-451C-A4E9-0973C5907796}"/>
              </a:ext>
            </a:extLst>
          </p:cNvPr>
          <p:cNvSpPr>
            <a:spLocks noGrp="1"/>
          </p:cNvSpPr>
          <p:nvPr>
            <p:ph type="dt" sz="half" idx="10"/>
          </p:nvPr>
        </p:nvSpPr>
        <p:spPr/>
        <p:txBody>
          <a:bodyPr/>
          <a:lstStyle/>
          <a:p>
            <a:r>
              <a:rPr lang="en-GB"/>
              <a:t>25/08/2021</a:t>
            </a:r>
          </a:p>
        </p:txBody>
      </p:sp>
    </p:spTree>
    <p:extLst>
      <p:ext uri="{BB962C8B-B14F-4D97-AF65-F5344CB8AC3E}">
        <p14:creationId xmlns:p14="http://schemas.microsoft.com/office/powerpoint/2010/main" val="2381222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4729EFA0-A8B8-44D3-A85F-B3929CF29942}"/>
              </a:ext>
            </a:extLst>
          </p:cNvPr>
          <p:cNvSpPr>
            <a:spLocks noGrp="1"/>
          </p:cNvSpPr>
          <p:nvPr>
            <p:ph type="title"/>
          </p:nvPr>
        </p:nvSpPr>
        <p:spPr>
          <a:xfrm>
            <a:off x="871488" y="728291"/>
            <a:ext cx="11320512" cy="644151"/>
          </a:xfrm>
        </p:spPr>
        <p:txBody>
          <a:bodyPr/>
          <a:lstStyle/>
          <a:p>
            <a:r>
              <a:rPr lang="en-GB"/>
              <a:t>Se film om </a:t>
            </a:r>
            <a:r>
              <a:rPr lang="en-GB" err="1"/>
              <a:t>bivirkninger</a:t>
            </a:r>
            <a:endParaRPr lang="en-GB"/>
          </a:p>
        </p:txBody>
      </p:sp>
      <p:sp>
        <p:nvSpPr>
          <p:cNvPr id="24" name="Text Placeholder 23">
            <a:extLst>
              <a:ext uri="{FF2B5EF4-FFF2-40B4-BE49-F238E27FC236}">
                <a16:creationId xmlns:a16="http://schemas.microsoft.com/office/drawing/2014/main" id="{D4F95A12-2AC6-4758-92CF-7B35EAB49370}"/>
              </a:ext>
            </a:extLst>
          </p:cNvPr>
          <p:cNvSpPr>
            <a:spLocks noGrp="1"/>
          </p:cNvSpPr>
          <p:nvPr>
            <p:ph type="body" sz="quarter" idx="13"/>
          </p:nvPr>
        </p:nvSpPr>
        <p:spPr>
          <a:xfrm>
            <a:off x="4721009" y="3097942"/>
            <a:ext cx="5836692" cy="990347"/>
          </a:xfrm>
        </p:spPr>
        <p:txBody>
          <a:bodyPr>
            <a:normAutofit/>
          </a:bodyPr>
          <a:lstStyle/>
          <a:p>
            <a:pPr marL="0" indent="0">
              <a:buNone/>
            </a:pPr>
            <a:r>
              <a:rPr lang="nb-NO" u="sng">
                <a:hlinkClick r:id="rId3"/>
              </a:rPr>
              <a:t>Bivirkningsfilm fra Folkehelseinstituttet</a:t>
            </a:r>
            <a:endParaRPr lang="nb-NO"/>
          </a:p>
          <a:p>
            <a:pPr marL="0" indent="0">
              <a:buNone/>
            </a:pPr>
            <a:endParaRPr lang="en-GB"/>
          </a:p>
        </p:txBody>
      </p:sp>
      <p:sp>
        <p:nvSpPr>
          <p:cNvPr id="13" name="TekstSylinder 12">
            <a:extLst>
              <a:ext uri="{FF2B5EF4-FFF2-40B4-BE49-F238E27FC236}">
                <a16:creationId xmlns:a16="http://schemas.microsoft.com/office/drawing/2014/main" id="{4B61403E-2433-41B9-8048-6730FFEA337C}"/>
              </a:ext>
            </a:extLst>
          </p:cNvPr>
          <p:cNvSpPr txBox="1"/>
          <p:nvPr/>
        </p:nvSpPr>
        <p:spPr>
          <a:xfrm>
            <a:off x="10248137" y="6531115"/>
            <a:ext cx="821059" cy="215444"/>
          </a:xfrm>
          <a:prstGeom prst="rect">
            <a:avLst/>
          </a:prstGeom>
          <a:noFill/>
        </p:spPr>
        <p:txBody>
          <a:bodyPr wrap="none" rtlCol="0">
            <a:spAutoFit/>
          </a:bodyPr>
          <a:lstStyle/>
          <a:p>
            <a:r>
              <a:rPr lang="nb-NO" sz="800"/>
              <a:t>Bilde: </a:t>
            </a:r>
            <a:r>
              <a:rPr lang="nb-NO" sz="800" err="1"/>
              <a:t>Colorbox</a:t>
            </a:r>
            <a:endParaRPr lang="nb-NO" sz="800"/>
          </a:p>
        </p:txBody>
      </p:sp>
      <p:pic>
        <p:nvPicPr>
          <p:cNvPr id="27" name="Picture 26" descr="Ikon som symboliserer spill film">
            <a:extLst>
              <a:ext uri="{FF2B5EF4-FFF2-40B4-BE49-F238E27FC236}">
                <a16:creationId xmlns:a16="http://schemas.microsoft.com/office/drawing/2014/main" id="{DB1ED2DF-7E34-4E47-880F-BC93F2248181}"/>
              </a:ext>
            </a:extLst>
          </p:cNvPr>
          <p:cNvPicPr>
            <a:picLocks noChangeAspect="1"/>
          </p:cNvPicPr>
          <p:nvPr/>
        </p:nvPicPr>
        <p:blipFill>
          <a:blip r:embed="rId4"/>
          <a:stretch>
            <a:fillRect/>
          </a:stretch>
        </p:blipFill>
        <p:spPr>
          <a:xfrm>
            <a:off x="3510141" y="2965664"/>
            <a:ext cx="1042506" cy="926672"/>
          </a:xfrm>
          <a:prstGeom prst="rect">
            <a:avLst/>
          </a:prstGeom>
        </p:spPr>
      </p:pic>
    </p:spTree>
    <p:extLst>
      <p:ext uri="{BB962C8B-B14F-4D97-AF65-F5344CB8AC3E}">
        <p14:creationId xmlns:p14="http://schemas.microsoft.com/office/powerpoint/2010/main" val="2960276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60E768E-3AF1-45E7-B0F1-07AB22524C5D}"/>
              </a:ext>
            </a:extLst>
          </p:cNvPr>
          <p:cNvSpPr>
            <a:spLocks noGrp="1"/>
          </p:cNvSpPr>
          <p:nvPr>
            <p:ph type="title"/>
          </p:nvPr>
        </p:nvSpPr>
        <p:spPr>
          <a:xfrm>
            <a:off x="838200" y="862247"/>
            <a:ext cx="7747541" cy="644097"/>
          </a:xfrm>
        </p:spPr>
        <p:txBody>
          <a:bodyPr/>
          <a:lstStyle/>
          <a:p>
            <a:r>
              <a:rPr lang="nb-NO"/>
              <a:t>Koronasertifikat etter vaksine</a:t>
            </a:r>
          </a:p>
        </p:txBody>
      </p:sp>
      <p:sp>
        <p:nvSpPr>
          <p:cNvPr id="3" name="Plassholder for innhold 2">
            <a:extLst>
              <a:ext uri="{FF2B5EF4-FFF2-40B4-BE49-F238E27FC236}">
                <a16:creationId xmlns:a16="http://schemas.microsoft.com/office/drawing/2014/main" id="{470DDA9C-EEF3-46F3-927E-22A7E460FC24}"/>
              </a:ext>
            </a:extLst>
          </p:cNvPr>
          <p:cNvSpPr>
            <a:spLocks noGrp="1"/>
          </p:cNvSpPr>
          <p:nvPr>
            <p:ph sz="half" idx="1"/>
          </p:nvPr>
        </p:nvSpPr>
        <p:spPr>
          <a:xfrm>
            <a:off x="838200" y="1825625"/>
            <a:ext cx="5184228" cy="4351338"/>
          </a:xfrm>
        </p:spPr>
        <p:txBody>
          <a:bodyPr vert="horz" lIns="0" tIns="0" rIns="0" bIns="0" rtlCol="0" anchor="t">
            <a:normAutofit fontScale="77500" lnSpcReduction="20000"/>
          </a:bodyPr>
          <a:lstStyle/>
          <a:p>
            <a:pPr marL="0" lvl="0" indent="0">
              <a:buNone/>
            </a:pPr>
            <a:r>
              <a:rPr lang="nb-NO" dirty="0"/>
              <a:t>Koronavaksine gir </a:t>
            </a:r>
          </a:p>
          <a:p>
            <a:pPr marL="0" lvl="0" indent="0">
              <a:buNone/>
            </a:pPr>
            <a:r>
              <a:rPr lang="nb-NO" dirty="0"/>
              <a:t>grønt koronasertifikat når:</a:t>
            </a:r>
          </a:p>
          <a:p>
            <a:pPr lvl="0">
              <a:buFont typeface="Arial" panose="020B0604020202020204" pitchFamily="34" charset="0"/>
              <a:buChar char="•"/>
            </a:pPr>
            <a:r>
              <a:rPr lang="nb-NO" dirty="0"/>
              <a:t>Du har fått 2 doser koronavaksine</a:t>
            </a:r>
          </a:p>
          <a:p>
            <a:pPr marL="0" lvl="0" indent="0">
              <a:buNone/>
            </a:pPr>
            <a:endParaRPr lang="nb-NO" dirty="0"/>
          </a:p>
          <a:p>
            <a:pPr marL="0" lvl="0" indent="0">
              <a:buNone/>
            </a:pPr>
            <a:r>
              <a:rPr lang="nb-NO" dirty="0"/>
              <a:t>ELLER</a:t>
            </a:r>
          </a:p>
          <a:p>
            <a:pPr lvl="0">
              <a:buFont typeface="Arial" panose="020B0604020202020204" pitchFamily="34" charset="0"/>
              <a:buChar char="•"/>
            </a:pPr>
            <a:r>
              <a:rPr lang="nb-NO" dirty="0"/>
              <a:t>Du har hatt koronasykdom og fått 1 dose koronavaksine</a:t>
            </a:r>
          </a:p>
          <a:p>
            <a:pPr marL="0" lvl="0" indent="0">
              <a:buNone/>
            </a:pPr>
            <a:endParaRPr lang="nb-NO" dirty="0"/>
          </a:p>
          <a:p>
            <a:pPr marL="0" lvl="0" indent="0">
              <a:buNone/>
            </a:pPr>
            <a:r>
              <a:rPr lang="nb-NO" dirty="0"/>
              <a:t>ELLER</a:t>
            </a:r>
          </a:p>
          <a:p>
            <a:pPr lvl="0">
              <a:buFont typeface="Arial" panose="020B0604020202020204" pitchFamily="34" charset="0"/>
              <a:buChar char="•"/>
            </a:pPr>
            <a:r>
              <a:rPr lang="nb-NO" dirty="0"/>
              <a:t>Du har fått 1 dose vaksine. Men det varer bare i 14 uker </a:t>
            </a:r>
          </a:p>
          <a:p>
            <a:pPr marL="0" indent="0">
              <a:buNone/>
            </a:pPr>
            <a:endParaRPr lang="nb-NO" dirty="0">
              <a:cs typeface="Calibri" panose="020F0502020204030204"/>
            </a:endParaRPr>
          </a:p>
        </p:txBody>
      </p:sp>
      <p:pic>
        <p:nvPicPr>
          <p:cNvPr id="7" name="Plassholder for innhold 6" descr="Illustrasjon med fire hender som holder hver sin mobiltelefon med koronasertifikat og QR-kode på skjermen.">
            <a:extLst>
              <a:ext uri="{FF2B5EF4-FFF2-40B4-BE49-F238E27FC236}">
                <a16:creationId xmlns:a16="http://schemas.microsoft.com/office/drawing/2014/main" id="{D6C6ECC3-7C6F-4CF1-86A4-B068467B9091}"/>
              </a:ext>
            </a:extLst>
          </p:cNvPr>
          <p:cNvPicPr>
            <a:picLocks noGrp="1" noChangeAspect="1"/>
          </p:cNvPicPr>
          <p:nvPr>
            <p:ph sz="half" idx="2"/>
          </p:nvPr>
        </p:nvPicPr>
        <p:blipFill>
          <a:blip r:embed="rId3" cstate="hqprint">
            <a:extLst>
              <a:ext uri="{28A0092B-C50C-407E-A947-70E740481C1C}">
                <a14:useLocalDpi xmlns:a14="http://schemas.microsoft.com/office/drawing/2010/main" val="0"/>
              </a:ext>
            </a:extLst>
          </a:blip>
          <a:stretch>
            <a:fillRect/>
          </a:stretch>
        </p:blipFill>
        <p:spPr>
          <a:xfrm>
            <a:off x="7046914" y="3355291"/>
            <a:ext cx="4795617" cy="2397809"/>
          </a:xfrm>
        </p:spPr>
      </p:pic>
      <p:sp>
        <p:nvSpPr>
          <p:cNvPr id="5" name="Date Placeholder 4">
            <a:extLst>
              <a:ext uri="{FF2B5EF4-FFF2-40B4-BE49-F238E27FC236}">
                <a16:creationId xmlns:a16="http://schemas.microsoft.com/office/drawing/2014/main" id="{1CF81833-3041-4744-ACEE-C6D670790764}"/>
              </a:ext>
            </a:extLst>
          </p:cNvPr>
          <p:cNvSpPr>
            <a:spLocks noGrp="1"/>
          </p:cNvSpPr>
          <p:nvPr>
            <p:ph type="dt" sz="half" idx="10"/>
          </p:nvPr>
        </p:nvSpPr>
        <p:spPr/>
        <p:txBody>
          <a:bodyPr/>
          <a:lstStyle/>
          <a:p>
            <a:r>
              <a:rPr lang="en-GB"/>
              <a:t>25/08/2021</a:t>
            </a:r>
          </a:p>
        </p:txBody>
      </p:sp>
      <p:pic>
        <p:nvPicPr>
          <p:cNvPr id="1026" name="Picture 2" descr="Illustrasjon av europa i bakgrunn. I forgrunn er en illustrasjon av en mobil med  grønt koronasertifikat. Øverst på skjermen er en grønn firkant der det står koronasertifikat. Under er tre grønne striper som symboliserer tekst og til høyre en grønn sirkel med en hake i. Nederst er en QR-kode. ">
            <a:extLst>
              <a:ext uri="{FF2B5EF4-FFF2-40B4-BE49-F238E27FC236}">
                <a16:creationId xmlns:a16="http://schemas.microsoft.com/office/drawing/2014/main" id="{E4C15CD6-B44D-41C0-A7B6-6435A3B64E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2702" y="1184295"/>
            <a:ext cx="3499829" cy="1976930"/>
          </a:xfrm>
          <a:prstGeom prst="rect">
            <a:avLst/>
          </a:prstGeom>
          <a:noFill/>
          <a:extLst>
            <a:ext uri="{909E8E84-426E-40DD-AFC4-6F175D3DCCD1}">
              <a14:hiddenFill xmlns:a14="http://schemas.microsoft.com/office/drawing/2010/main">
                <a:solidFill>
                  <a:srgbClr val="FFFFFF"/>
                </a:solidFill>
              </a14:hiddenFill>
            </a:ext>
          </a:extLst>
        </p:spPr>
      </p:pic>
      <p:sp>
        <p:nvSpPr>
          <p:cNvPr id="9" name="TekstSylinder 8">
            <a:extLst>
              <a:ext uri="{FF2B5EF4-FFF2-40B4-BE49-F238E27FC236}">
                <a16:creationId xmlns:a16="http://schemas.microsoft.com/office/drawing/2014/main" id="{732A4391-A293-4342-87BD-40A31C026474}"/>
              </a:ext>
            </a:extLst>
          </p:cNvPr>
          <p:cNvSpPr txBox="1"/>
          <p:nvPr/>
        </p:nvSpPr>
        <p:spPr>
          <a:xfrm>
            <a:off x="10372271" y="6613753"/>
            <a:ext cx="1819729" cy="215444"/>
          </a:xfrm>
          <a:prstGeom prst="rect">
            <a:avLst/>
          </a:prstGeom>
          <a:noFill/>
        </p:spPr>
        <p:txBody>
          <a:bodyPr wrap="none" rtlCol="0">
            <a:spAutoFit/>
          </a:bodyPr>
          <a:lstStyle/>
          <a:p>
            <a:r>
              <a:rPr lang="nb-NO" sz="800"/>
              <a:t>Bilder: Folkehelseinstituttet, </a:t>
            </a:r>
            <a:r>
              <a:rPr lang="nb-NO" sz="800" err="1"/>
              <a:t>Colourbox</a:t>
            </a:r>
            <a:endParaRPr lang="nb-NO" sz="800"/>
          </a:p>
        </p:txBody>
      </p:sp>
    </p:spTree>
    <p:extLst>
      <p:ext uri="{BB962C8B-B14F-4D97-AF65-F5344CB8AC3E}">
        <p14:creationId xmlns:p14="http://schemas.microsoft.com/office/powerpoint/2010/main" val="2060027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descr="Dame i profil som ser ned på sin høyre overarm. På armen er en bomullsdott teipet fast. ">
            <a:extLst>
              <a:ext uri="{FF2B5EF4-FFF2-40B4-BE49-F238E27FC236}">
                <a16:creationId xmlns:a16="http://schemas.microsoft.com/office/drawing/2014/main" id="{DF3CE251-DBF2-454A-B11F-C994FF72A102}"/>
              </a:ext>
            </a:extLst>
          </p:cNvPr>
          <p:cNvPicPr>
            <a:picLocks noChangeAspect="1"/>
          </p:cNvPicPr>
          <p:nvPr/>
        </p:nvPicPr>
        <p:blipFill rotWithShape="1">
          <a:blip r:embed="rId3"/>
          <a:srcRect l="19623" r="6056" b="2"/>
          <a:stretch/>
        </p:blipFill>
        <p:spPr>
          <a:xfrm>
            <a:off x="7287829" y="752656"/>
            <a:ext cx="3888712" cy="5352688"/>
          </a:xfrm>
          <a:prstGeom prst="rect">
            <a:avLst/>
          </a:prstGeom>
          <a:noFill/>
        </p:spPr>
      </p:pic>
      <p:sp>
        <p:nvSpPr>
          <p:cNvPr id="4" name="Tittel 3">
            <a:extLst>
              <a:ext uri="{FF2B5EF4-FFF2-40B4-BE49-F238E27FC236}">
                <a16:creationId xmlns:a16="http://schemas.microsoft.com/office/drawing/2014/main" id="{824E9FD3-410F-4A3D-8827-9B649FE7E187}"/>
              </a:ext>
            </a:extLst>
          </p:cNvPr>
          <p:cNvSpPr>
            <a:spLocks noGrp="1"/>
          </p:cNvSpPr>
          <p:nvPr>
            <p:ph type="title"/>
          </p:nvPr>
        </p:nvSpPr>
        <p:spPr>
          <a:xfrm>
            <a:off x="1015459" y="718428"/>
            <a:ext cx="4652654" cy="1288194"/>
          </a:xfrm>
        </p:spPr>
        <p:txBody>
          <a:bodyPr wrap="square" anchor="t">
            <a:normAutofit/>
          </a:bodyPr>
          <a:lstStyle/>
          <a:p>
            <a:r>
              <a:rPr lang="nb-NO"/>
              <a:t>Koronavaksine i Norge</a:t>
            </a:r>
          </a:p>
        </p:txBody>
      </p:sp>
      <p:sp>
        <p:nvSpPr>
          <p:cNvPr id="9" name="TekstSylinder 8">
            <a:extLst>
              <a:ext uri="{FF2B5EF4-FFF2-40B4-BE49-F238E27FC236}">
                <a16:creationId xmlns:a16="http://schemas.microsoft.com/office/drawing/2014/main" id="{F7E2EA99-6476-46F4-ADA9-279066E905A5}"/>
              </a:ext>
            </a:extLst>
          </p:cNvPr>
          <p:cNvSpPr txBox="1"/>
          <p:nvPr/>
        </p:nvSpPr>
        <p:spPr>
          <a:xfrm>
            <a:off x="9891383" y="6490055"/>
            <a:ext cx="2300617" cy="334752"/>
          </a:xfrm>
          <a:prstGeom prst="rect">
            <a:avLst/>
          </a:prstGeom>
        </p:spPr>
        <p:txBody>
          <a:bodyPr wrap="square" rtlCol="0">
            <a:normAutofit/>
          </a:bodyPr>
          <a:lstStyle/>
          <a:p>
            <a:pPr>
              <a:lnSpc>
                <a:spcPct val="90000"/>
              </a:lnSpc>
              <a:spcAft>
                <a:spcPts val="600"/>
              </a:spcAft>
            </a:pPr>
            <a:r>
              <a:rPr lang="nb-NO" sz="1200">
                <a:solidFill>
                  <a:schemeClr val="accent4"/>
                </a:solidFill>
              </a:rPr>
              <a:t>Bilde: Folkehelseinstituttet</a:t>
            </a:r>
          </a:p>
        </p:txBody>
      </p:sp>
      <p:sp>
        <p:nvSpPr>
          <p:cNvPr id="6" name="Plassholder for innhold 5">
            <a:extLst>
              <a:ext uri="{FF2B5EF4-FFF2-40B4-BE49-F238E27FC236}">
                <a16:creationId xmlns:a16="http://schemas.microsoft.com/office/drawing/2014/main" id="{0A3F7349-EDAC-4355-B63F-AB159E34322E}"/>
              </a:ext>
            </a:extLst>
          </p:cNvPr>
          <p:cNvSpPr>
            <a:spLocks noGrp="1"/>
          </p:cNvSpPr>
          <p:nvPr>
            <p:ph type="body" sz="quarter" idx="13"/>
          </p:nvPr>
        </p:nvSpPr>
        <p:spPr>
          <a:xfrm>
            <a:off x="1015458" y="2562330"/>
            <a:ext cx="4882923" cy="3543014"/>
          </a:xfrm>
        </p:spPr>
        <p:txBody>
          <a:bodyPr>
            <a:normAutofit/>
          </a:bodyPr>
          <a:lstStyle/>
          <a:p>
            <a:pPr>
              <a:lnSpc>
                <a:spcPct val="110000"/>
              </a:lnSpc>
              <a:buFont typeface="Arial" panose="020B0604020202020204" pitchFamily="34" charset="0"/>
              <a:buChar char="•"/>
            </a:pPr>
            <a:r>
              <a:rPr lang="nb-NO" sz="2000"/>
              <a:t>Å vaksinere seg mot </a:t>
            </a:r>
            <a:r>
              <a:rPr lang="nb-NO" sz="2000" err="1"/>
              <a:t>koronavirus</a:t>
            </a:r>
            <a:r>
              <a:rPr lang="nb-NO" sz="2000"/>
              <a:t> er både gratis og frivillig.</a:t>
            </a:r>
          </a:p>
          <a:p>
            <a:pPr marL="0" indent="0">
              <a:lnSpc>
                <a:spcPct val="110000"/>
              </a:lnSpc>
              <a:buNone/>
            </a:pPr>
            <a:endParaRPr lang="nb-NO" sz="2000"/>
          </a:p>
          <a:p>
            <a:pPr>
              <a:lnSpc>
                <a:spcPct val="110000"/>
              </a:lnSpc>
              <a:buFont typeface="Arial" panose="020B0604020202020204" pitchFamily="34" charset="0"/>
              <a:buChar char="•"/>
            </a:pPr>
            <a:r>
              <a:rPr lang="nb-NO" sz="2000"/>
              <a:t>Alle som bor i Norge kan få koronavaksine om de tilhører en gruppe som anbefales vaksinen.</a:t>
            </a:r>
          </a:p>
          <a:p>
            <a:pPr marL="0" indent="0">
              <a:lnSpc>
                <a:spcPct val="110000"/>
              </a:lnSpc>
              <a:buNone/>
            </a:pPr>
            <a:endParaRPr lang="nb-NO" sz="2000"/>
          </a:p>
          <a:p>
            <a:pPr>
              <a:lnSpc>
                <a:spcPct val="110000"/>
              </a:lnSpc>
              <a:buFont typeface="Arial" panose="020B0604020202020204" pitchFamily="34" charset="0"/>
              <a:buChar char="•"/>
            </a:pPr>
            <a:r>
              <a:rPr lang="nb-NO" sz="2000"/>
              <a:t>Du må ikke ha fødselsnummer for å få koronavaksine.</a:t>
            </a:r>
          </a:p>
        </p:txBody>
      </p:sp>
      <p:sp>
        <p:nvSpPr>
          <p:cNvPr id="7" name="Date Placeholder 6">
            <a:extLst>
              <a:ext uri="{FF2B5EF4-FFF2-40B4-BE49-F238E27FC236}">
                <a16:creationId xmlns:a16="http://schemas.microsoft.com/office/drawing/2014/main" id="{60984CFD-4DBB-4EFD-8722-821C117FCF52}"/>
              </a:ext>
            </a:extLst>
          </p:cNvPr>
          <p:cNvSpPr>
            <a:spLocks noGrp="1"/>
          </p:cNvSpPr>
          <p:nvPr>
            <p:ph type="dt" sz="half" idx="4294967295"/>
          </p:nvPr>
        </p:nvSpPr>
        <p:spPr/>
        <p:txBody>
          <a:bodyPr/>
          <a:lstStyle/>
          <a:p>
            <a:pPr>
              <a:spcAft>
                <a:spcPts val="600"/>
              </a:spcAft>
            </a:pPr>
            <a:r>
              <a:rPr lang="en-GB"/>
              <a:t>25/08/2021</a:t>
            </a:r>
          </a:p>
        </p:txBody>
      </p:sp>
    </p:spTree>
    <p:extLst>
      <p:ext uri="{BB962C8B-B14F-4D97-AF65-F5344CB8AC3E}">
        <p14:creationId xmlns:p14="http://schemas.microsoft.com/office/powerpoint/2010/main" val="970291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7A5A088-FC37-4444-B376-39542D646AD7}"/>
              </a:ext>
            </a:extLst>
          </p:cNvPr>
          <p:cNvSpPr>
            <a:spLocks noGrp="1"/>
          </p:cNvSpPr>
          <p:nvPr>
            <p:ph type="title"/>
          </p:nvPr>
        </p:nvSpPr>
        <p:spPr>
          <a:xfrm>
            <a:off x="1015459" y="718428"/>
            <a:ext cx="10515600" cy="644097"/>
          </a:xfrm>
        </p:spPr>
        <p:txBody>
          <a:bodyPr anchor="t">
            <a:normAutofit/>
          </a:bodyPr>
          <a:lstStyle/>
          <a:p>
            <a:r>
              <a:rPr lang="nb-NO"/>
              <a:t>Koronavaksine i Norge</a:t>
            </a:r>
          </a:p>
        </p:txBody>
      </p:sp>
      <p:sp>
        <p:nvSpPr>
          <p:cNvPr id="3" name="Plassholder for innhold 2">
            <a:extLst>
              <a:ext uri="{FF2B5EF4-FFF2-40B4-BE49-F238E27FC236}">
                <a16:creationId xmlns:a16="http://schemas.microsoft.com/office/drawing/2014/main" id="{C8774755-7621-4914-8ABE-145F909D3E2E}"/>
              </a:ext>
            </a:extLst>
          </p:cNvPr>
          <p:cNvSpPr>
            <a:spLocks noGrp="1"/>
          </p:cNvSpPr>
          <p:nvPr>
            <p:ph sz="quarter" idx="17"/>
          </p:nvPr>
        </p:nvSpPr>
        <p:spPr>
          <a:xfrm>
            <a:off x="1015457" y="2177397"/>
            <a:ext cx="4896969" cy="3641146"/>
          </a:xfrm>
        </p:spPr>
        <p:txBody>
          <a:bodyPr>
            <a:normAutofit/>
          </a:bodyPr>
          <a:lstStyle/>
          <a:p>
            <a:pPr>
              <a:buFont typeface="Arial" panose="020B0604020202020204" pitchFamily="34" charset="0"/>
              <a:buChar char="•"/>
            </a:pPr>
            <a:r>
              <a:rPr lang="nb-NO" sz="2600"/>
              <a:t>I Norge er vaksinen fra </a:t>
            </a:r>
            <a:r>
              <a:rPr lang="nb-NO" sz="2600" err="1"/>
              <a:t>BioNTech</a:t>
            </a:r>
            <a:r>
              <a:rPr lang="nb-NO" sz="2600"/>
              <a:t>/Pfizer eller </a:t>
            </a:r>
            <a:r>
              <a:rPr lang="nb-NO" sz="2600" err="1"/>
              <a:t>Moderna</a:t>
            </a:r>
            <a:r>
              <a:rPr lang="nb-NO" sz="2600"/>
              <a:t>.</a:t>
            </a:r>
          </a:p>
          <a:p>
            <a:pPr marL="0" indent="0">
              <a:buNone/>
            </a:pPr>
            <a:endParaRPr lang="nb-NO" sz="2600"/>
          </a:p>
          <a:p>
            <a:pPr>
              <a:buFont typeface="Arial" panose="020B0604020202020204" pitchFamily="34" charset="0"/>
              <a:buChar char="•"/>
            </a:pPr>
            <a:r>
              <a:rPr lang="nb-NO" sz="2600"/>
              <a:t>Vaksinen gis 2 ganger med noen ukers mellomrom.</a:t>
            </a:r>
          </a:p>
          <a:p>
            <a:pPr marL="0" indent="0">
              <a:buNone/>
            </a:pPr>
            <a:endParaRPr lang="nb-NO" sz="2600"/>
          </a:p>
          <a:p>
            <a:pPr>
              <a:buFont typeface="Arial" panose="020B0604020202020204" pitchFamily="34" charset="0"/>
              <a:buChar char="•"/>
            </a:pPr>
            <a:r>
              <a:rPr lang="nb-NO" sz="2600"/>
              <a:t>Du er fullvaksinert etter 2 doser.</a:t>
            </a:r>
          </a:p>
          <a:p>
            <a:pPr marL="0" indent="0">
              <a:buNone/>
            </a:pPr>
            <a:endParaRPr lang="nb-NO" sz="2600"/>
          </a:p>
          <a:p>
            <a:endParaRPr lang="nb-NO" sz="2600"/>
          </a:p>
        </p:txBody>
      </p:sp>
      <p:pic>
        <p:nvPicPr>
          <p:cNvPr id="7" name="Bilde 6" descr="Illustrasjon av en kalendermåned. Første og fjerde mandag i måneden er markert rødt. Femte mandagen er markert med en grønn.">
            <a:extLst>
              <a:ext uri="{FF2B5EF4-FFF2-40B4-BE49-F238E27FC236}">
                <a16:creationId xmlns:a16="http://schemas.microsoft.com/office/drawing/2014/main" id="{025F81DD-A44A-4CCA-BA61-E573A5602B7B}"/>
              </a:ext>
            </a:extLst>
          </p:cNvPr>
          <p:cNvPicPr>
            <a:picLocks noChangeAspect="1"/>
          </p:cNvPicPr>
          <p:nvPr/>
        </p:nvPicPr>
        <p:blipFill>
          <a:blip r:embed="rId3"/>
          <a:stretch>
            <a:fillRect/>
          </a:stretch>
        </p:blipFill>
        <p:spPr>
          <a:xfrm>
            <a:off x="7458204" y="2177397"/>
            <a:ext cx="3248741" cy="3641146"/>
          </a:xfrm>
          <a:prstGeom prst="rect">
            <a:avLst/>
          </a:prstGeom>
          <a:noFill/>
        </p:spPr>
      </p:pic>
      <p:sp>
        <p:nvSpPr>
          <p:cNvPr id="6" name="Date Placeholder 5">
            <a:extLst>
              <a:ext uri="{FF2B5EF4-FFF2-40B4-BE49-F238E27FC236}">
                <a16:creationId xmlns:a16="http://schemas.microsoft.com/office/drawing/2014/main" id="{7BE34F4D-DB46-4E00-B18D-BD9B6B81CDD8}"/>
              </a:ext>
            </a:extLst>
          </p:cNvPr>
          <p:cNvSpPr>
            <a:spLocks noGrp="1"/>
          </p:cNvSpPr>
          <p:nvPr>
            <p:ph type="dt" sz="half" idx="4294967295"/>
          </p:nvPr>
        </p:nvSpPr>
        <p:spPr/>
        <p:txBody>
          <a:bodyPr/>
          <a:lstStyle/>
          <a:p>
            <a:pPr>
              <a:spcAft>
                <a:spcPts val="600"/>
              </a:spcAft>
            </a:pPr>
            <a:r>
              <a:rPr lang="en-GB"/>
              <a:t>25/08/2021</a:t>
            </a:r>
          </a:p>
        </p:txBody>
      </p:sp>
      <p:sp>
        <p:nvSpPr>
          <p:cNvPr id="5" name="TekstSylinder 4">
            <a:extLst>
              <a:ext uri="{FF2B5EF4-FFF2-40B4-BE49-F238E27FC236}">
                <a16:creationId xmlns:a16="http://schemas.microsoft.com/office/drawing/2014/main" id="{8BD8CB9D-F276-4C67-A1BB-7CDFC3EC695C}"/>
              </a:ext>
            </a:extLst>
          </p:cNvPr>
          <p:cNvSpPr txBox="1"/>
          <p:nvPr/>
        </p:nvSpPr>
        <p:spPr>
          <a:xfrm>
            <a:off x="8274770" y="2579552"/>
            <a:ext cx="1615607" cy="423242"/>
          </a:xfrm>
          <a:prstGeom prst="rect">
            <a:avLst/>
          </a:prstGeom>
        </p:spPr>
        <p:txBody>
          <a:bodyPr wrap="square" rtlCol="0">
            <a:normAutofit/>
          </a:bodyPr>
          <a:lstStyle/>
          <a:p>
            <a:pPr>
              <a:lnSpc>
                <a:spcPct val="90000"/>
              </a:lnSpc>
              <a:spcAft>
                <a:spcPts val="600"/>
              </a:spcAft>
            </a:pPr>
            <a:r>
              <a:rPr lang="nb-NO" sz="2300" b="1">
                <a:solidFill>
                  <a:schemeClr val="accent4"/>
                </a:solidFill>
              </a:rPr>
              <a:t>KALENDER</a:t>
            </a:r>
          </a:p>
        </p:txBody>
      </p:sp>
      <p:sp>
        <p:nvSpPr>
          <p:cNvPr id="10" name="TekstSylinder 8">
            <a:extLst>
              <a:ext uri="{FF2B5EF4-FFF2-40B4-BE49-F238E27FC236}">
                <a16:creationId xmlns:a16="http://schemas.microsoft.com/office/drawing/2014/main" id="{2A84F7DB-61EA-473E-8C07-2DD32623A12A}"/>
              </a:ext>
            </a:extLst>
          </p:cNvPr>
          <p:cNvSpPr txBox="1"/>
          <p:nvPr/>
        </p:nvSpPr>
        <p:spPr>
          <a:xfrm>
            <a:off x="10122495" y="6523248"/>
            <a:ext cx="2300617" cy="334752"/>
          </a:xfrm>
          <a:prstGeom prst="rect">
            <a:avLst/>
          </a:prstGeom>
        </p:spPr>
        <p:txBody>
          <a:bodyPr wrap="square" rtlCol="0">
            <a:normAutofit/>
          </a:bodyPr>
          <a:lstStyle/>
          <a:p>
            <a:pPr>
              <a:lnSpc>
                <a:spcPct val="90000"/>
              </a:lnSpc>
              <a:spcAft>
                <a:spcPts val="600"/>
              </a:spcAft>
            </a:pPr>
            <a:r>
              <a:rPr lang="nb-NO" sz="1200">
                <a:solidFill>
                  <a:schemeClr val="accent4"/>
                </a:solidFill>
              </a:rPr>
              <a:t>Bilde: Folkehelseinstituttet</a:t>
            </a:r>
          </a:p>
        </p:txBody>
      </p:sp>
    </p:spTree>
    <p:extLst>
      <p:ext uri="{BB962C8B-B14F-4D97-AF65-F5344CB8AC3E}">
        <p14:creationId xmlns:p14="http://schemas.microsoft.com/office/powerpoint/2010/main" val="1110693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EF7B95BE-C095-4B26-932B-CAD07DDF721C}"/>
              </a:ext>
            </a:extLst>
          </p:cNvPr>
          <p:cNvSpPr>
            <a:spLocks noGrp="1"/>
          </p:cNvSpPr>
          <p:nvPr>
            <p:ph type="title"/>
          </p:nvPr>
        </p:nvSpPr>
        <p:spPr/>
        <p:txBody>
          <a:bodyPr/>
          <a:lstStyle/>
          <a:p>
            <a:r>
              <a:rPr lang="nb-NO"/>
              <a:t>Har du hatt korona?</a:t>
            </a:r>
          </a:p>
        </p:txBody>
      </p:sp>
      <p:sp>
        <p:nvSpPr>
          <p:cNvPr id="3" name="Plassholder for innhold 2">
            <a:extLst>
              <a:ext uri="{FF2B5EF4-FFF2-40B4-BE49-F238E27FC236}">
                <a16:creationId xmlns:a16="http://schemas.microsoft.com/office/drawing/2014/main" id="{29A3E545-025D-4F18-95FE-4159AFA026C7}"/>
              </a:ext>
            </a:extLst>
          </p:cNvPr>
          <p:cNvSpPr>
            <a:spLocks noGrp="1"/>
          </p:cNvSpPr>
          <p:nvPr>
            <p:ph sz="half" idx="1"/>
          </p:nvPr>
        </p:nvSpPr>
        <p:spPr>
          <a:xfrm>
            <a:off x="1015458" y="2622620"/>
            <a:ext cx="4973359" cy="3473956"/>
          </a:xfrm>
        </p:spPr>
        <p:txBody>
          <a:bodyPr/>
          <a:lstStyle/>
          <a:p>
            <a:pPr>
              <a:buFont typeface="Arial" panose="020B0604020202020204" pitchFamily="34" charset="0"/>
              <a:buChar char="•"/>
            </a:pPr>
            <a:r>
              <a:rPr lang="nb-NO"/>
              <a:t>Da får du tilbud om 1 dose koronavaksine.</a:t>
            </a:r>
          </a:p>
          <a:p>
            <a:pPr marL="0" indent="0">
              <a:buNone/>
            </a:pPr>
            <a:endParaRPr lang="nb-NO"/>
          </a:p>
          <a:p>
            <a:pPr>
              <a:buFont typeface="Arial" panose="020B0604020202020204" pitchFamily="34" charset="0"/>
              <a:buChar char="•"/>
            </a:pPr>
            <a:r>
              <a:rPr lang="nb-NO"/>
              <a:t>Du er fullvaksinert med 1 dose.</a:t>
            </a:r>
          </a:p>
          <a:p>
            <a:endParaRPr lang="nb-NO"/>
          </a:p>
        </p:txBody>
      </p:sp>
      <p:sp>
        <p:nvSpPr>
          <p:cNvPr id="7" name="Rektangel 6">
            <a:extLst>
              <a:ext uri="{FF2B5EF4-FFF2-40B4-BE49-F238E27FC236}">
                <a16:creationId xmlns:a16="http://schemas.microsoft.com/office/drawing/2014/main" id="{349B5C5E-680A-44AC-983D-FAC64B845223}"/>
              </a:ext>
              <a:ext uri="{C183D7F6-B498-43B3-948B-1728B52AA6E4}">
                <adec:decorative xmlns:adec="http://schemas.microsoft.com/office/drawing/2017/decorative" val="1"/>
              </a:ext>
            </a:extLst>
          </p:cNvPr>
          <p:cNvSpPr/>
          <p:nvPr/>
        </p:nvSpPr>
        <p:spPr>
          <a:xfrm>
            <a:off x="7567448" y="3258207"/>
            <a:ext cx="399393" cy="4414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4" name="Group 3" descr="Illustrasjon av en kalendermåned. Fjerde mandag er markert rød. Mandagen etter er markert med en grønn.">
            <a:extLst>
              <a:ext uri="{FF2B5EF4-FFF2-40B4-BE49-F238E27FC236}">
                <a16:creationId xmlns:a16="http://schemas.microsoft.com/office/drawing/2014/main" id="{0AC6EF86-004E-45F8-B0B0-0F13EC888AAF}"/>
              </a:ext>
            </a:extLst>
          </p:cNvPr>
          <p:cNvGrpSpPr/>
          <p:nvPr/>
        </p:nvGrpSpPr>
        <p:grpSpPr>
          <a:xfrm>
            <a:off x="7567448" y="1671260"/>
            <a:ext cx="3619566" cy="4056761"/>
            <a:chOff x="7567448" y="1671260"/>
            <a:chExt cx="3619566" cy="4056761"/>
          </a:xfrm>
        </p:grpSpPr>
        <p:pic>
          <p:nvPicPr>
            <p:cNvPr id="5" name="Bilde 4">
              <a:extLst>
                <a:ext uri="{FF2B5EF4-FFF2-40B4-BE49-F238E27FC236}">
                  <a16:creationId xmlns:a16="http://schemas.microsoft.com/office/drawing/2014/main" id="{0FB90D2A-E42F-404B-ACA4-469323A365B2}"/>
                </a:ext>
              </a:extLst>
            </p:cNvPr>
            <p:cNvPicPr>
              <a:picLocks noChangeAspect="1"/>
            </p:cNvPicPr>
            <p:nvPr/>
          </p:nvPicPr>
          <p:blipFill>
            <a:blip r:embed="rId3"/>
            <a:stretch>
              <a:fillRect/>
            </a:stretch>
          </p:blipFill>
          <p:spPr>
            <a:xfrm>
              <a:off x="7567448" y="1671260"/>
              <a:ext cx="3619566" cy="4056761"/>
            </a:xfrm>
            <a:prstGeom prst="rect">
              <a:avLst/>
            </a:prstGeom>
          </p:spPr>
        </p:pic>
        <p:sp>
          <p:nvSpPr>
            <p:cNvPr id="6" name="TekstSylinder 5">
              <a:extLst>
                <a:ext uri="{FF2B5EF4-FFF2-40B4-BE49-F238E27FC236}">
                  <a16:creationId xmlns:a16="http://schemas.microsoft.com/office/drawing/2014/main" id="{87F57C1B-38FE-4FE1-B1A3-3A846024C5D0}"/>
                </a:ext>
              </a:extLst>
            </p:cNvPr>
            <p:cNvSpPr txBox="1"/>
            <p:nvPr/>
          </p:nvSpPr>
          <p:spPr>
            <a:xfrm>
              <a:off x="7828622" y="2100541"/>
              <a:ext cx="3097217" cy="492443"/>
            </a:xfrm>
            <a:prstGeom prst="rect">
              <a:avLst/>
            </a:prstGeom>
            <a:noFill/>
          </p:spPr>
          <p:txBody>
            <a:bodyPr wrap="square" rtlCol="0">
              <a:spAutoFit/>
            </a:bodyPr>
            <a:lstStyle/>
            <a:p>
              <a:pPr algn="ctr"/>
              <a:r>
                <a:rPr lang="nb-NO" sz="2600" b="1">
                  <a:solidFill>
                    <a:schemeClr val="accent4"/>
                  </a:solidFill>
                </a:rPr>
                <a:t>KALENDER</a:t>
              </a:r>
            </a:p>
          </p:txBody>
        </p:sp>
        <p:pic>
          <p:nvPicPr>
            <p:cNvPr id="9" name="Bilde 8">
              <a:extLst>
                <a:ext uri="{FF2B5EF4-FFF2-40B4-BE49-F238E27FC236}">
                  <a16:creationId xmlns:a16="http://schemas.microsoft.com/office/drawing/2014/main" id="{EA51C889-8546-43E3-9092-B25CE520AAC6}"/>
                </a:ext>
              </a:extLst>
            </p:cNvPr>
            <p:cNvPicPr>
              <a:picLocks noChangeAspect="1"/>
            </p:cNvPicPr>
            <p:nvPr/>
          </p:nvPicPr>
          <p:blipFill rotWithShape="1">
            <a:blip r:embed="rId3"/>
            <a:srcRect l="25316" t="37059" r="64876" b="51565"/>
            <a:stretch/>
          </p:blipFill>
          <p:spPr>
            <a:xfrm>
              <a:off x="8123629" y="3169394"/>
              <a:ext cx="399393" cy="519211"/>
            </a:xfrm>
            <a:prstGeom prst="rect">
              <a:avLst/>
            </a:prstGeom>
          </p:spPr>
        </p:pic>
      </p:grpSp>
      <p:sp>
        <p:nvSpPr>
          <p:cNvPr id="8" name="Date Placeholder 7">
            <a:extLst>
              <a:ext uri="{FF2B5EF4-FFF2-40B4-BE49-F238E27FC236}">
                <a16:creationId xmlns:a16="http://schemas.microsoft.com/office/drawing/2014/main" id="{95374E7B-3F13-4246-9A5A-5A4D8D9B119C}"/>
              </a:ext>
            </a:extLst>
          </p:cNvPr>
          <p:cNvSpPr>
            <a:spLocks noGrp="1"/>
          </p:cNvSpPr>
          <p:nvPr>
            <p:ph type="dt" sz="half" idx="10"/>
          </p:nvPr>
        </p:nvSpPr>
        <p:spPr/>
        <p:txBody>
          <a:bodyPr/>
          <a:lstStyle/>
          <a:p>
            <a:r>
              <a:rPr lang="en-GB"/>
              <a:t>25/08/2021</a:t>
            </a:r>
          </a:p>
        </p:txBody>
      </p:sp>
      <p:pic>
        <p:nvPicPr>
          <p:cNvPr id="13" name="Bilde 9" descr="Illustrasjon av koronavirus">
            <a:extLst>
              <a:ext uri="{FF2B5EF4-FFF2-40B4-BE49-F238E27FC236}">
                <a16:creationId xmlns:a16="http://schemas.microsoft.com/office/drawing/2014/main" id="{4D04D2ED-1C6D-4BE0-AA78-613B9D5EFE92}"/>
              </a:ext>
            </a:extLst>
          </p:cNvPr>
          <p:cNvPicPr>
            <a:picLocks noChangeAspect="1"/>
          </p:cNvPicPr>
          <p:nvPr/>
        </p:nvPicPr>
        <p:blipFill rotWithShape="1">
          <a:blip r:embed="rId4"/>
          <a:srcRect l="25112" t="44232" r="67436" b="43298"/>
          <a:stretch/>
        </p:blipFill>
        <p:spPr>
          <a:xfrm>
            <a:off x="5988817" y="196437"/>
            <a:ext cx="1252554" cy="1178886"/>
          </a:xfrm>
          <a:prstGeom prst="rect">
            <a:avLst/>
          </a:prstGeom>
        </p:spPr>
      </p:pic>
      <p:sp>
        <p:nvSpPr>
          <p:cNvPr id="14" name="TekstSylinder 8">
            <a:extLst>
              <a:ext uri="{FF2B5EF4-FFF2-40B4-BE49-F238E27FC236}">
                <a16:creationId xmlns:a16="http://schemas.microsoft.com/office/drawing/2014/main" id="{77188885-046D-4A8A-A114-14B8138C7BDB}"/>
              </a:ext>
            </a:extLst>
          </p:cNvPr>
          <p:cNvSpPr txBox="1"/>
          <p:nvPr/>
        </p:nvSpPr>
        <p:spPr>
          <a:xfrm>
            <a:off x="10150775" y="6523248"/>
            <a:ext cx="2300617" cy="334752"/>
          </a:xfrm>
          <a:prstGeom prst="rect">
            <a:avLst/>
          </a:prstGeom>
        </p:spPr>
        <p:txBody>
          <a:bodyPr wrap="square" rtlCol="0">
            <a:normAutofit/>
          </a:bodyPr>
          <a:lstStyle/>
          <a:p>
            <a:pPr>
              <a:lnSpc>
                <a:spcPct val="90000"/>
              </a:lnSpc>
              <a:spcAft>
                <a:spcPts val="600"/>
              </a:spcAft>
            </a:pPr>
            <a:r>
              <a:rPr lang="nb-NO" sz="1200">
                <a:solidFill>
                  <a:schemeClr val="accent4"/>
                </a:solidFill>
              </a:rPr>
              <a:t>Bilde: Folkehelseinstituttet</a:t>
            </a:r>
          </a:p>
        </p:txBody>
      </p:sp>
    </p:spTree>
    <p:extLst>
      <p:ext uri="{BB962C8B-B14F-4D97-AF65-F5344CB8AC3E}">
        <p14:creationId xmlns:p14="http://schemas.microsoft.com/office/powerpoint/2010/main" val="41590191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C4EA956-EDB8-43D6-8A9F-71FB984AC51A}"/>
              </a:ext>
            </a:extLst>
          </p:cNvPr>
          <p:cNvSpPr>
            <a:spLocks noGrp="1"/>
          </p:cNvSpPr>
          <p:nvPr>
            <p:ph type="title"/>
          </p:nvPr>
        </p:nvSpPr>
        <p:spPr/>
        <p:txBody>
          <a:bodyPr/>
          <a:lstStyle/>
          <a:p>
            <a:r>
              <a:rPr lang="nb-NO"/>
              <a:t>Når blir jeg beskyttet mot </a:t>
            </a:r>
            <a:r>
              <a:rPr lang="nb-NO" err="1"/>
              <a:t>koronavirus</a:t>
            </a:r>
            <a:r>
              <a:rPr lang="nb-NO"/>
              <a:t>?</a:t>
            </a:r>
          </a:p>
        </p:txBody>
      </p:sp>
      <p:sp>
        <p:nvSpPr>
          <p:cNvPr id="3" name="Plassholder for innhold 2">
            <a:extLst>
              <a:ext uri="{FF2B5EF4-FFF2-40B4-BE49-F238E27FC236}">
                <a16:creationId xmlns:a16="http://schemas.microsoft.com/office/drawing/2014/main" id="{C01319AB-CE37-45F6-9126-505C31E50B71}"/>
              </a:ext>
            </a:extLst>
          </p:cNvPr>
          <p:cNvSpPr>
            <a:spLocks noGrp="1"/>
          </p:cNvSpPr>
          <p:nvPr>
            <p:ph sz="half" idx="1"/>
          </p:nvPr>
        </p:nvSpPr>
        <p:spPr>
          <a:xfrm>
            <a:off x="1835591" y="2812624"/>
            <a:ext cx="4939645" cy="2607789"/>
          </a:xfrm>
        </p:spPr>
        <p:txBody>
          <a:bodyPr>
            <a:normAutofit/>
          </a:bodyPr>
          <a:lstStyle/>
          <a:p>
            <a:pPr marL="0" indent="0">
              <a:buNone/>
            </a:pPr>
            <a:r>
              <a:rPr lang="nb-NO"/>
              <a:t>Du får god beskyttelse </a:t>
            </a:r>
          </a:p>
          <a:p>
            <a:pPr marL="0" indent="0">
              <a:buNone/>
            </a:pPr>
            <a:r>
              <a:rPr lang="nb-NO"/>
              <a:t>en uke etter at</a:t>
            </a:r>
          </a:p>
          <a:p>
            <a:pPr marL="0" indent="0">
              <a:buNone/>
            </a:pPr>
            <a:r>
              <a:rPr lang="nb-NO"/>
              <a:t>du er fullvaksinert.</a:t>
            </a:r>
          </a:p>
          <a:p>
            <a:pPr marL="0" indent="0">
              <a:buNone/>
            </a:pPr>
            <a:endParaRPr lang="nb-NO"/>
          </a:p>
        </p:txBody>
      </p:sp>
      <p:pic>
        <p:nvPicPr>
          <p:cNvPr id="5" name="Bilde 4" descr="Illustrasjon. Profilbilde av en mann i en grønn sirkel som symboliserer at han er beskyttet mot de tre koronavirusene som er utenfor sirkelen.">
            <a:extLst>
              <a:ext uri="{FF2B5EF4-FFF2-40B4-BE49-F238E27FC236}">
                <a16:creationId xmlns:a16="http://schemas.microsoft.com/office/drawing/2014/main" id="{EF996952-6353-422B-AFE4-37B592A84EDC}"/>
              </a:ext>
            </a:extLst>
          </p:cNvPr>
          <p:cNvPicPr>
            <a:picLocks noChangeAspect="1"/>
          </p:cNvPicPr>
          <p:nvPr/>
        </p:nvPicPr>
        <p:blipFill rotWithShape="1">
          <a:blip r:embed="rId2"/>
          <a:srcRect l="25863" t="41550" r="44735" b="27652"/>
          <a:stretch/>
        </p:blipFill>
        <p:spPr>
          <a:xfrm>
            <a:off x="6570480" y="2130458"/>
            <a:ext cx="4802173" cy="2829554"/>
          </a:xfrm>
          <a:prstGeom prst="rect">
            <a:avLst/>
          </a:prstGeom>
        </p:spPr>
      </p:pic>
      <p:sp>
        <p:nvSpPr>
          <p:cNvPr id="6" name="Date Placeholder 5">
            <a:extLst>
              <a:ext uri="{FF2B5EF4-FFF2-40B4-BE49-F238E27FC236}">
                <a16:creationId xmlns:a16="http://schemas.microsoft.com/office/drawing/2014/main" id="{174EF32C-60A6-4D73-9274-A19044CC7D54}"/>
              </a:ext>
            </a:extLst>
          </p:cNvPr>
          <p:cNvSpPr>
            <a:spLocks noGrp="1"/>
          </p:cNvSpPr>
          <p:nvPr>
            <p:ph type="dt" sz="half" idx="10"/>
          </p:nvPr>
        </p:nvSpPr>
        <p:spPr/>
        <p:txBody>
          <a:bodyPr/>
          <a:lstStyle/>
          <a:p>
            <a:r>
              <a:rPr lang="en-GB"/>
              <a:t>25/08/2021</a:t>
            </a:r>
          </a:p>
        </p:txBody>
      </p:sp>
      <p:sp>
        <p:nvSpPr>
          <p:cNvPr id="8" name="TekstSylinder 8">
            <a:extLst>
              <a:ext uri="{FF2B5EF4-FFF2-40B4-BE49-F238E27FC236}">
                <a16:creationId xmlns:a16="http://schemas.microsoft.com/office/drawing/2014/main" id="{4D83D66D-3D88-4DBF-A063-8FE5898A993D}"/>
              </a:ext>
            </a:extLst>
          </p:cNvPr>
          <p:cNvSpPr txBox="1"/>
          <p:nvPr/>
        </p:nvSpPr>
        <p:spPr>
          <a:xfrm>
            <a:off x="10122495" y="6523248"/>
            <a:ext cx="2300617" cy="334752"/>
          </a:xfrm>
          <a:prstGeom prst="rect">
            <a:avLst/>
          </a:prstGeom>
        </p:spPr>
        <p:txBody>
          <a:bodyPr wrap="square" rtlCol="0">
            <a:normAutofit/>
          </a:bodyPr>
          <a:lstStyle/>
          <a:p>
            <a:pPr>
              <a:lnSpc>
                <a:spcPct val="90000"/>
              </a:lnSpc>
              <a:spcAft>
                <a:spcPts val="600"/>
              </a:spcAft>
            </a:pPr>
            <a:r>
              <a:rPr lang="nb-NO" sz="1200">
                <a:solidFill>
                  <a:schemeClr val="accent4"/>
                </a:solidFill>
              </a:rPr>
              <a:t>Bilde: Folkehelseinstituttet</a:t>
            </a:r>
          </a:p>
        </p:txBody>
      </p:sp>
    </p:spTree>
    <p:extLst>
      <p:ext uri="{BB962C8B-B14F-4D97-AF65-F5344CB8AC3E}">
        <p14:creationId xmlns:p14="http://schemas.microsoft.com/office/powerpoint/2010/main" val="24784176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D55177-FB58-4664-807F-3F0E107AD104}"/>
              </a:ext>
            </a:extLst>
          </p:cNvPr>
          <p:cNvSpPr>
            <a:spLocks noGrp="1"/>
          </p:cNvSpPr>
          <p:nvPr>
            <p:ph type="title"/>
          </p:nvPr>
        </p:nvSpPr>
        <p:spPr>
          <a:xfrm>
            <a:off x="982849" y="1085602"/>
            <a:ext cx="10515600" cy="644097"/>
          </a:xfrm>
        </p:spPr>
        <p:txBody>
          <a:bodyPr/>
          <a:lstStyle/>
          <a:p>
            <a:r>
              <a:rPr lang="nb-NO"/>
              <a:t>Veldig få vaksinerte får korona</a:t>
            </a:r>
            <a:endParaRPr lang="nb-NO">
              <a:solidFill>
                <a:srgbClr val="FF0000"/>
              </a:solidFill>
            </a:endParaRPr>
          </a:p>
        </p:txBody>
      </p:sp>
      <p:sp>
        <p:nvSpPr>
          <p:cNvPr id="3" name="Plassholder for innhold 2">
            <a:extLst>
              <a:ext uri="{FF2B5EF4-FFF2-40B4-BE49-F238E27FC236}">
                <a16:creationId xmlns:a16="http://schemas.microsoft.com/office/drawing/2014/main" id="{8EE9C672-8A19-47BE-AF0A-4A7F50574F67}"/>
              </a:ext>
            </a:extLst>
          </p:cNvPr>
          <p:cNvSpPr>
            <a:spLocks noGrp="1"/>
          </p:cNvSpPr>
          <p:nvPr>
            <p:ph sz="half" idx="1"/>
          </p:nvPr>
        </p:nvSpPr>
        <p:spPr>
          <a:xfrm>
            <a:off x="2299354" y="2968967"/>
            <a:ext cx="3875203" cy="2520132"/>
          </a:xfrm>
        </p:spPr>
        <p:txBody>
          <a:bodyPr/>
          <a:lstStyle/>
          <a:p>
            <a:pPr marL="0" indent="0">
              <a:buNone/>
            </a:pPr>
            <a:r>
              <a:rPr lang="nb-NO"/>
              <a:t>Følg </a:t>
            </a:r>
            <a:r>
              <a:rPr lang="nb-NO" err="1"/>
              <a:t>smittvernrådene</a:t>
            </a:r>
            <a:r>
              <a:rPr lang="nb-NO"/>
              <a:t> </a:t>
            </a:r>
          </a:p>
          <a:p>
            <a:pPr marL="0" indent="0">
              <a:buNone/>
            </a:pPr>
            <a:r>
              <a:rPr lang="nb-NO"/>
              <a:t>selv om du har </a:t>
            </a:r>
          </a:p>
          <a:p>
            <a:pPr marL="0" indent="0">
              <a:buNone/>
            </a:pPr>
            <a:r>
              <a:rPr lang="nb-NO"/>
              <a:t>tatt koronavaksine.</a:t>
            </a:r>
          </a:p>
          <a:p>
            <a:pPr marL="0" indent="0">
              <a:buNone/>
            </a:pPr>
            <a:endParaRPr lang="nb-NO"/>
          </a:p>
          <a:p>
            <a:pPr marL="0" indent="0">
              <a:buNone/>
            </a:pPr>
            <a:endParaRPr lang="nb-NO"/>
          </a:p>
          <a:p>
            <a:pPr marL="0" indent="0">
              <a:buNone/>
            </a:pPr>
            <a:endParaRPr lang="nb-NO"/>
          </a:p>
        </p:txBody>
      </p:sp>
      <p:pic>
        <p:nvPicPr>
          <p:cNvPr id="7" name="Plassholder for innhold 6" descr="Illustrasjon av to personer som holder en meters avstand.">
            <a:extLst>
              <a:ext uri="{FF2B5EF4-FFF2-40B4-BE49-F238E27FC236}">
                <a16:creationId xmlns:a16="http://schemas.microsoft.com/office/drawing/2014/main" id="{AA839BF2-A8D3-4746-8180-7DCB8D5A688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1546" t="8080" b="61631"/>
          <a:stretch/>
        </p:blipFill>
        <p:spPr>
          <a:xfrm>
            <a:off x="8747780" y="662815"/>
            <a:ext cx="2783279" cy="1740143"/>
          </a:xfrm>
        </p:spPr>
      </p:pic>
      <p:pic>
        <p:nvPicPr>
          <p:cNvPr id="9" name="Plassholder for innhold 6" descr="Illustrasjon. To hender vasker seg med såpe under en kran.">
            <a:extLst>
              <a:ext uri="{FF2B5EF4-FFF2-40B4-BE49-F238E27FC236}">
                <a16:creationId xmlns:a16="http://schemas.microsoft.com/office/drawing/2014/main" id="{E0D823BC-581D-49D1-857E-C1E3B34BE2C1}"/>
              </a:ext>
            </a:extLst>
          </p:cNvPr>
          <p:cNvPicPr>
            <a:picLocks noChangeAspect="1"/>
          </p:cNvPicPr>
          <p:nvPr/>
        </p:nvPicPr>
        <p:blipFill rotWithShape="1">
          <a:blip r:embed="rId2">
            <a:extLst>
              <a:ext uri="{28A0092B-C50C-407E-A947-70E740481C1C}">
                <a14:useLocalDpi xmlns:a14="http://schemas.microsoft.com/office/drawing/2010/main" val="0"/>
              </a:ext>
            </a:extLst>
          </a:blip>
          <a:srcRect t="55698" r="54425" b="14013"/>
          <a:stretch/>
        </p:blipFill>
        <p:spPr>
          <a:xfrm>
            <a:off x="8739786" y="2518019"/>
            <a:ext cx="2799265" cy="1860712"/>
          </a:xfrm>
          <a:prstGeom prst="rect">
            <a:avLst/>
          </a:prstGeom>
        </p:spPr>
      </p:pic>
      <p:sp>
        <p:nvSpPr>
          <p:cNvPr id="4" name="Date Placeholder 3">
            <a:extLst>
              <a:ext uri="{FF2B5EF4-FFF2-40B4-BE49-F238E27FC236}">
                <a16:creationId xmlns:a16="http://schemas.microsoft.com/office/drawing/2014/main" id="{6A6678E5-3EE5-40B8-A096-529B33DCEB38}"/>
              </a:ext>
            </a:extLst>
          </p:cNvPr>
          <p:cNvSpPr>
            <a:spLocks noGrp="1"/>
          </p:cNvSpPr>
          <p:nvPr>
            <p:ph type="dt" sz="half" idx="10"/>
          </p:nvPr>
        </p:nvSpPr>
        <p:spPr/>
        <p:txBody>
          <a:bodyPr/>
          <a:lstStyle/>
          <a:p>
            <a:r>
              <a:rPr lang="en-GB"/>
              <a:t>25/08/2021</a:t>
            </a:r>
          </a:p>
        </p:txBody>
      </p:sp>
      <p:sp>
        <p:nvSpPr>
          <p:cNvPr id="11" name="Rectangle 10">
            <a:extLst>
              <a:ext uri="{FF2B5EF4-FFF2-40B4-BE49-F238E27FC236}">
                <a16:creationId xmlns:a16="http://schemas.microsoft.com/office/drawing/2014/main" id="{1514EE0C-E25E-469E-9248-0810AB57C9F9}"/>
              </a:ext>
            </a:extLst>
          </p:cNvPr>
          <p:cNvSpPr/>
          <p:nvPr/>
        </p:nvSpPr>
        <p:spPr>
          <a:xfrm>
            <a:off x="10262499" y="6599468"/>
            <a:ext cx="1849545" cy="258532"/>
          </a:xfrm>
          <a:prstGeom prst="rect">
            <a:avLst/>
          </a:prstGeom>
        </p:spPr>
        <p:txBody>
          <a:bodyPr wrap="none">
            <a:spAutoFit/>
          </a:bodyPr>
          <a:lstStyle/>
          <a:p>
            <a:pPr>
              <a:lnSpc>
                <a:spcPct val="90000"/>
              </a:lnSpc>
              <a:spcAft>
                <a:spcPts val="600"/>
              </a:spcAft>
            </a:pPr>
            <a:r>
              <a:rPr lang="nb-NO" sz="1200">
                <a:solidFill>
                  <a:schemeClr val="accent4"/>
                </a:solidFill>
              </a:rPr>
              <a:t>Bilde: Folkehelseinstituttet</a:t>
            </a:r>
          </a:p>
        </p:txBody>
      </p:sp>
      <p:pic>
        <p:nvPicPr>
          <p:cNvPr id="12" name="Picture 11" descr="Illustrasjon av to personer som har munnbind på.">
            <a:extLst>
              <a:ext uri="{FF2B5EF4-FFF2-40B4-BE49-F238E27FC236}">
                <a16:creationId xmlns:a16="http://schemas.microsoft.com/office/drawing/2014/main" id="{82477E91-B685-4850-84F6-9B715A9252AA}"/>
              </a:ext>
            </a:extLst>
          </p:cNvPr>
          <p:cNvPicPr>
            <a:picLocks noChangeAspect="1"/>
          </p:cNvPicPr>
          <p:nvPr/>
        </p:nvPicPr>
        <p:blipFill rotWithShape="1">
          <a:blip r:embed="rId3">
            <a:extLst>
              <a:ext uri="{28A0092B-C50C-407E-A947-70E740481C1C}">
                <a14:useLocalDpi xmlns:a14="http://schemas.microsoft.com/office/drawing/2010/main" val="0"/>
              </a:ext>
            </a:extLst>
          </a:blip>
          <a:srcRect l="47847" t="59898" r="8030" b="9665"/>
          <a:stretch/>
        </p:blipFill>
        <p:spPr>
          <a:xfrm>
            <a:off x="8780387" y="4551616"/>
            <a:ext cx="2718062" cy="1874966"/>
          </a:xfrm>
          <a:prstGeom prst="rect">
            <a:avLst/>
          </a:prstGeom>
        </p:spPr>
      </p:pic>
    </p:spTree>
    <p:extLst>
      <p:ext uri="{BB962C8B-B14F-4D97-AF65-F5344CB8AC3E}">
        <p14:creationId xmlns:p14="http://schemas.microsoft.com/office/powerpoint/2010/main" val="38509038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AD55177-FB58-4664-807F-3F0E107AD104}"/>
              </a:ext>
            </a:extLst>
          </p:cNvPr>
          <p:cNvSpPr>
            <a:spLocks noGrp="1"/>
          </p:cNvSpPr>
          <p:nvPr>
            <p:ph type="title"/>
          </p:nvPr>
        </p:nvSpPr>
        <p:spPr/>
        <p:txBody>
          <a:bodyPr/>
          <a:lstStyle/>
          <a:p>
            <a:r>
              <a:rPr lang="nb-NO"/>
              <a:t>Veldig få vaksinerte får korona</a:t>
            </a:r>
            <a:endParaRPr lang="nb-NO">
              <a:solidFill>
                <a:srgbClr val="FF0000"/>
              </a:solidFill>
            </a:endParaRPr>
          </a:p>
        </p:txBody>
      </p:sp>
      <p:sp>
        <p:nvSpPr>
          <p:cNvPr id="3" name="Plassholder for innhold 2">
            <a:extLst>
              <a:ext uri="{FF2B5EF4-FFF2-40B4-BE49-F238E27FC236}">
                <a16:creationId xmlns:a16="http://schemas.microsoft.com/office/drawing/2014/main" id="{8EE9C672-8A19-47BE-AF0A-4A7F50574F67}"/>
              </a:ext>
            </a:extLst>
          </p:cNvPr>
          <p:cNvSpPr>
            <a:spLocks noGrp="1"/>
          </p:cNvSpPr>
          <p:nvPr>
            <p:ph sz="half" idx="1"/>
          </p:nvPr>
        </p:nvSpPr>
        <p:spPr>
          <a:xfrm>
            <a:off x="2224991" y="2368687"/>
            <a:ext cx="3286377" cy="2655417"/>
          </a:xfrm>
        </p:spPr>
        <p:txBody>
          <a:bodyPr/>
          <a:lstStyle/>
          <a:p>
            <a:pPr marL="0" indent="0">
              <a:buNone/>
            </a:pPr>
            <a:endParaRPr lang="nb-NO"/>
          </a:p>
          <a:p>
            <a:pPr marL="0" indent="0">
              <a:buNone/>
            </a:pPr>
            <a:r>
              <a:rPr lang="nb-NO"/>
              <a:t>Ta koronatest </a:t>
            </a:r>
          </a:p>
          <a:p>
            <a:pPr marL="0" indent="0">
              <a:buNone/>
            </a:pPr>
            <a:r>
              <a:rPr lang="nb-NO"/>
              <a:t>om du får symptomer </a:t>
            </a:r>
          </a:p>
          <a:p>
            <a:pPr marL="0" indent="0">
              <a:buNone/>
            </a:pPr>
            <a:r>
              <a:rPr lang="nb-NO"/>
              <a:t>på koronasykdom.</a:t>
            </a:r>
          </a:p>
          <a:p>
            <a:endParaRPr lang="nb-NO"/>
          </a:p>
        </p:txBody>
      </p:sp>
      <p:sp>
        <p:nvSpPr>
          <p:cNvPr id="4" name="Date Placeholder 3">
            <a:extLst>
              <a:ext uri="{FF2B5EF4-FFF2-40B4-BE49-F238E27FC236}">
                <a16:creationId xmlns:a16="http://schemas.microsoft.com/office/drawing/2014/main" id="{6A6678E5-3EE5-40B8-A096-529B33DCEB38}"/>
              </a:ext>
            </a:extLst>
          </p:cNvPr>
          <p:cNvSpPr>
            <a:spLocks noGrp="1"/>
          </p:cNvSpPr>
          <p:nvPr>
            <p:ph type="dt" sz="half" idx="10"/>
          </p:nvPr>
        </p:nvSpPr>
        <p:spPr/>
        <p:txBody>
          <a:bodyPr/>
          <a:lstStyle/>
          <a:p>
            <a:r>
              <a:rPr lang="en-GB"/>
              <a:t>25/08/2021</a:t>
            </a:r>
          </a:p>
        </p:txBody>
      </p:sp>
      <p:pic>
        <p:nvPicPr>
          <p:cNvPr id="10" name="Bilde 9" descr="Illustrasjon av en koronatest. Til høyre er en legehånd som holder en vattpinne. Til venstre er et reagensrør som oppbevarer vattpinnen.">
            <a:extLst>
              <a:ext uri="{FF2B5EF4-FFF2-40B4-BE49-F238E27FC236}">
                <a16:creationId xmlns:a16="http://schemas.microsoft.com/office/drawing/2014/main" id="{B89A69E8-68CC-427E-8199-7FCBD6117CAB}"/>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9508" b="7622"/>
          <a:stretch/>
        </p:blipFill>
        <p:spPr>
          <a:xfrm>
            <a:off x="6680633" y="2368687"/>
            <a:ext cx="3501504" cy="2438250"/>
          </a:xfrm>
          <a:prstGeom prst="rect">
            <a:avLst/>
          </a:prstGeom>
        </p:spPr>
      </p:pic>
      <p:sp>
        <p:nvSpPr>
          <p:cNvPr id="5" name="Rectangle 4">
            <a:extLst>
              <a:ext uri="{FF2B5EF4-FFF2-40B4-BE49-F238E27FC236}">
                <a16:creationId xmlns:a16="http://schemas.microsoft.com/office/drawing/2014/main" id="{0E45E03E-AF15-4081-9D32-0C063D0C7B9B}"/>
              </a:ext>
            </a:extLst>
          </p:cNvPr>
          <p:cNvSpPr/>
          <p:nvPr/>
        </p:nvSpPr>
        <p:spPr>
          <a:xfrm>
            <a:off x="10262499" y="6599468"/>
            <a:ext cx="1849545" cy="258532"/>
          </a:xfrm>
          <a:prstGeom prst="rect">
            <a:avLst/>
          </a:prstGeom>
        </p:spPr>
        <p:txBody>
          <a:bodyPr wrap="none">
            <a:spAutoFit/>
          </a:bodyPr>
          <a:lstStyle/>
          <a:p>
            <a:pPr>
              <a:lnSpc>
                <a:spcPct val="90000"/>
              </a:lnSpc>
              <a:spcAft>
                <a:spcPts val="600"/>
              </a:spcAft>
            </a:pPr>
            <a:r>
              <a:rPr lang="nb-NO" sz="1200">
                <a:solidFill>
                  <a:schemeClr val="accent4"/>
                </a:solidFill>
              </a:rPr>
              <a:t>Bilde: Folkehelseinstituttet</a:t>
            </a:r>
          </a:p>
        </p:txBody>
      </p:sp>
    </p:spTree>
    <p:extLst>
      <p:ext uri="{BB962C8B-B14F-4D97-AF65-F5344CB8AC3E}">
        <p14:creationId xmlns:p14="http://schemas.microsoft.com/office/powerpoint/2010/main" val="3962033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EC2988D-7171-41C0-AA80-1A15B0DB87A7}"/>
              </a:ext>
            </a:extLst>
          </p:cNvPr>
          <p:cNvSpPr>
            <a:spLocks noGrp="1"/>
          </p:cNvSpPr>
          <p:nvPr>
            <p:ph type="title"/>
          </p:nvPr>
        </p:nvSpPr>
        <p:spPr/>
        <p:txBody>
          <a:bodyPr/>
          <a:lstStyle/>
          <a:p>
            <a:r>
              <a:rPr lang="nb-NO"/>
              <a:t>Bivirkninger</a:t>
            </a:r>
          </a:p>
        </p:txBody>
      </p:sp>
      <p:sp>
        <p:nvSpPr>
          <p:cNvPr id="3" name="Plassholder for innhold 2">
            <a:extLst>
              <a:ext uri="{FF2B5EF4-FFF2-40B4-BE49-F238E27FC236}">
                <a16:creationId xmlns:a16="http://schemas.microsoft.com/office/drawing/2014/main" id="{E7912C80-9F98-4305-91D2-4D1002F32BC3}"/>
              </a:ext>
            </a:extLst>
          </p:cNvPr>
          <p:cNvSpPr>
            <a:spLocks noGrp="1"/>
          </p:cNvSpPr>
          <p:nvPr>
            <p:ph sz="half" idx="1"/>
          </p:nvPr>
        </p:nvSpPr>
        <p:spPr/>
        <p:txBody>
          <a:bodyPr>
            <a:normAutofit fontScale="92500"/>
          </a:bodyPr>
          <a:lstStyle/>
          <a:p>
            <a:pPr>
              <a:buFont typeface="Arial" panose="020B0604020202020204" pitchFamily="34" charset="0"/>
              <a:buChar char="•"/>
            </a:pPr>
            <a:r>
              <a:rPr lang="nb-NO"/>
              <a:t>Når kroppen trener seg på vaksinen, kan man få noen symptomer. Dette kalles bivirkninger.</a:t>
            </a:r>
          </a:p>
          <a:p>
            <a:pPr marL="0" indent="0">
              <a:buNone/>
            </a:pPr>
            <a:endParaRPr lang="nb-NO"/>
          </a:p>
          <a:p>
            <a:pPr>
              <a:buFont typeface="Arial" panose="020B0604020202020204" pitchFamily="34" charset="0"/>
              <a:buChar char="•"/>
            </a:pPr>
            <a:r>
              <a:rPr lang="nb-NO"/>
              <a:t>De vanlige bivirkningene er ikke farlige.</a:t>
            </a:r>
          </a:p>
          <a:p>
            <a:pPr marL="0" indent="0">
              <a:buNone/>
            </a:pPr>
            <a:endParaRPr lang="nb-NO"/>
          </a:p>
          <a:p>
            <a:pPr>
              <a:buFont typeface="Arial" panose="020B0604020202020204" pitchFamily="34" charset="0"/>
              <a:buChar char="•"/>
            </a:pPr>
            <a:r>
              <a:rPr lang="nb-NO"/>
              <a:t>De går over etter få dager. </a:t>
            </a:r>
            <a:endParaRPr lang="nb-NO" sz="2400"/>
          </a:p>
          <a:p>
            <a:endParaRPr lang="nb-NO"/>
          </a:p>
        </p:txBody>
      </p:sp>
      <p:pic>
        <p:nvPicPr>
          <p:cNvPr id="5" name="Bilde 4" descr="Illustrasjon av en mann som ser bekymret ut. det er en rød prikk ved hode og ved hver arm som symboliserer vondt i hodet og arm.">
            <a:extLst>
              <a:ext uri="{FF2B5EF4-FFF2-40B4-BE49-F238E27FC236}">
                <a16:creationId xmlns:a16="http://schemas.microsoft.com/office/drawing/2014/main" id="{CBA8AF52-7D37-4A38-85B9-B06BBF02117E}"/>
              </a:ext>
            </a:extLst>
          </p:cNvPr>
          <p:cNvPicPr>
            <a:picLocks noChangeAspect="1"/>
          </p:cNvPicPr>
          <p:nvPr/>
        </p:nvPicPr>
        <p:blipFill>
          <a:blip r:embed="rId3"/>
          <a:stretch>
            <a:fillRect/>
          </a:stretch>
        </p:blipFill>
        <p:spPr>
          <a:xfrm>
            <a:off x="6906391" y="1568551"/>
            <a:ext cx="3320684" cy="3720897"/>
          </a:xfrm>
          <a:prstGeom prst="rect">
            <a:avLst/>
          </a:prstGeom>
        </p:spPr>
      </p:pic>
      <p:sp>
        <p:nvSpPr>
          <p:cNvPr id="6" name="TekstSylinder 5">
            <a:extLst>
              <a:ext uri="{FF2B5EF4-FFF2-40B4-BE49-F238E27FC236}">
                <a16:creationId xmlns:a16="http://schemas.microsoft.com/office/drawing/2014/main" id="{CE941DBB-A24E-43F3-BE1E-D21798AA9812}"/>
              </a:ext>
            </a:extLst>
          </p:cNvPr>
          <p:cNvSpPr txBox="1"/>
          <p:nvPr/>
        </p:nvSpPr>
        <p:spPr>
          <a:xfrm>
            <a:off x="7668579" y="1321356"/>
            <a:ext cx="1796308" cy="369332"/>
          </a:xfrm>
          <a:prstGeom prst="rect">
            <a:avLst/>
          </a:prstGeom>
          <a:noFill/>
        </p:spPr>
        <p:txBody>
          <a:bodyPr wrap="square" rtlCol="0">
            <a:spAutoFit/>
          </a:bodyPr>
          <a:lstStyle/>
          <a:p>
            <a:r>
              <a:rPr lang="nb-NO"/>
              <a:t>Vondt i hodet</a:t>
            </a:r>
          </a:p>
        </p:txBody>
      </p:sp>
      <p:sp>
        <p:nvSpPr>
          <p:cNvPr id="7" name="TekstSylinder 6">
            <a:extLst>
              <a:ext uri="{FF2B5EF4-FFF2-40B4-BE49-F238E27FC236}">
                <a16:creationId xmlns:a16="http://schemas.microsoft.com/office/drawing/2014/main" id="{B8F3D753-5DB9-48AD-A6A9-6BB03B9C48C7}"/>
              </a:ext>
            </a:extLst>
          </p:cNvPr>
          <p:cNvSpPr txBox="1"/>
          <p:nvPr/>
        </p:nvSpPr>
        <p:spPr>
          <a:xfrm>
            <a:off x="10061863" y="4001294"/>
            <a:ext cx="1607128" cy="369332"/>
          </a:xfrm>
          <a:prstGeom prst="rect">
            <a:avLst/>
          </a:prstGeom>
          <a:noFill/>
        </p:spPr>
        <p:txBody>
          <a:bodyPr wrap="square" rtlCol="0">
            <a:spAutoFit/>
          </a:bodyPr>
          <a:lstStyle/>
          <a:p>
            <a:r>
              <a:rPr lang="nb-NO"/>
              <a:t>Vondt i armen</a:t>
            </a:r>
          </a:p>
        </p:txBody>
      </p:sp>
      <p:sp>
        <p:nvSpPr>
          <p:cNvPr id="8" name="Date Placeholder 7">
            <a:extLst>
              <a:ext uri="{FF2B5EF4-FFF2-40B4-BE49-F238E27FC236}">
                <a16:creationId xmlns:a16="http://schemas.microsoft.com/office/drawing/2014/main" id="{E73E878A-4AAD-4A1E-A568-37B516B07AE4}"/>
              </a:ext>
            </a:extLst>
          </p:cNvPr>
          <p:cNvSpPr>
            <a:spLocks noGrp="1"/>
          </p:cNvSpPr>
          <p:nvPr>
            <p:ph type="dt" sz="half" idx="10"/>
          </p:nvPr>
        </p:nvSpPr>
        <p:spPr/>
        <p:txBody>
          <a:bodyPr/>
          <a:lstStyle/>
          <a:p>
            <a:r>
              <a:rPr lang="en-GB"/>
              <a:t>25/08/2021</a:t>
            </a:r>
          </a:p>
        </p:txBody>
      </p:sp>
      <p:sp>
        <p:nvSpPr>
          <p:cNvPr id="10" name="Rectangle 9">
            <a:extLst>
              <a:ext uri="{FF2B5EF4-FFF2-40B4-BE49-F238E27FC236}">
                <a16:creationId xmlns:a16="http://schemas.microsoft.com/office/drawing/2014/main" id="{7C354EC1-DB9F-40D5-A9CF-1A3ECE795D42}"/>
              </a:ext>
            </a:extLst>
          </p:cNvPr>
          <p:cNvSpPr/>
          <p:nvPr/>
        </p:nvSpPr>
        <p:spPr>
          <a:xfrm>
            <a:off x="10262499" y="6599468"/>
            <a:ext cx="1849545" cy="258532"/>
          </a:xfrm>
          <a:prstGeom prst="rect">
            <a:avLst/>
          </a:prstGeom>
        </p:spPr>
        <p:txBody>
          <a:bodyPr wrap="none">
            <a:spAutoFit/>
          </a:bodyPr>
          <a:lstStyle/>
          <a:p>
            <a:pPr>
              <a:lnSpc>
                <a:spcPct val="90000"/>
              </a:lnSpc>
              <a:spcAft>
                <a:spcPts val="600"/>
              </a:spcAft>
            </a:pPr>
            <a:r>
              <a:rPr lang="nb-NO" sz="1200">
                <a:solidFill>
                  <a:schemeClr val="accent4"/>
                </a:solidFill>
              </a:rPr>
              <a:t>Bilde: Folkehelseinstituttet</a:t>
            </a:r>
          </a:p>
        </p:txBody>
      </p:sp>
    </p:spTree>
    <p:extLst>
      <p:ext uri="{BB962C8B-B14F-4D97-AF65-F5344CB8AC3E}">
        <p14:creationId xmlns:p14="http://schemas.microsoft.com/office/powerpoint/2010/main" val="98644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7528EF7-AAB6-408D-9A00-58726EF78E97}"/>
              </a:ext>
            </a:extLst>
          </p:cNvPr>
          <p:cNvSpPr>
            <a:spLocks noGrp="1"/>
          </p:cNvSpPr>
          <p:nvPr>
            <p:ph type="title"/>
          </p:nvPr>
        </p:nvSpPr>
        <p:spPr/>
        <p:txBody>
          <a:bodyPr/>
          <a:lstStyle/>
          <a:p>
            <a:r>
              <a:rPr lang="nb-NO"/>
              <a:t>Vanlige bivirkninger</a:t>
            </a:r>
          </a:p>
        </p:txBody>
      </p:sp>
      <p:sp>
        <p:nvSpPr>
          <p:cNvPr id="3" name="Plassholder for innhold 2">
            <a:extLst>
              <a:ext uri="{FF2B5EF4-FFF2-40B4-BE49-F238E27FC236}">
                <a16:creationId xmlns:a16="http://schemas.microsoft.com/office/drawing/2014/main" id="{5DEDFFE4-BAD8-43C8-AB42-60325FF88A93}"/>
              </a:ext>
            </a:extLst>
          </p:cNvPr>
          <p:cNvSpPr>
            <a:spLocks noGrp="1"/>
          </p:cNvSpPr>
          <p:nvPr>
            <p:ph sz="half" idx="1"/>
          </p:nvPr>
        </p:nvSpPr>
        <p:spPr>
          <a:xfrm>
            <a:off x="2467018" y="1843847"/>
            <a:ext cx="2230310" cy="4351338"/>
          </a:xfrm>
        </p:spPr>
        <p:txBody>
          <a:bodyPr>
            <a:normAutofit/>
          </a:bodyPr>
          <a:lstStyle/>
          <a:p>
            <a:pPr marL="0" indent="0">
              <a:buNone/>
            </a:pPr>
            <a:r>
              <a:rPr lang="nb-NO"/>
              <a:t>Smerter på </a:t>
            </a:r>
          </a:p>
          <a:p>
            <a:pPr marL="0" indent="0">
              <a:buNone/>
            </a:pPr>
            <a:r>
              <a:rPr lang="nb-NO"/>
              <a:t>stikkstedet</a:t>
            </a:r>
          </a:p>
          <a:p>
            <a:pPr marL="0" indent="0">
              <a:buNone/>
            </a:pPr>
            <a:endParaRPr lang="nb-NO"/>
          </a:p>
          <a:p>
            <a:pPr marL="0" indent="0">
              <a:buNone/>
            </a:pPr>
            <a:endParaRPr lang="nb-NO"/>
          </a:p>
          <a:p>
            <a:pPr marL="0" indent="0">
              <a:buNone/>
            </a:pPr>
            <a:endParaRPr lang="nb-NO"/>
          </a:p>
          <a:p>
            <a:pPr marL="0" indent="0">
              <a:buNone/>
            </a:pPr>
            <a:r>
              <a:rPr lang="nb-NO"/>
              <a:t>Hodepine</a:t>
            </a:r>
          </a:p>
          <a:p>
            <a:pPr marL="0" indent="0">
              <a:buNone/>
            </a:pPr>
            <a:r>
              <a:rPr lang="nb-NO"/>
              <a:t>Feber</a:t>
            </a:r>
          </a:p>
          <a:p>
            <a:pPr marL="0" indent="0">
              <a:buNone/>
            </a:pPr>
            <a:endParaRPr lang="nb-NO"/>
          </a:p>
          <a:p>
            <a:pPr marL="0" indent="0">
              <a:buNone/>
            </a:pPr>
            <a:endParaRPr lang="nb-NO"/>
          </a:p>
        </p:txBody>
      </p:sp>
      <p:sp>
        <p:nvSpPr>
          <p:cNvPr id="4" name="Plassholder for innhold 3">
            <a:extLst>
              <a:ext uri="{FF2B5EF4-FFF2-40B4-BE49-F238E27FC236}">
                <a16:creationId xmlns:a16="http://schemas.microsoft.com/office/drawing/2014/main" id="{858579D8-BAAC-4AFB-871F-6A0484F86A94}"/>
              </a:ext>
            </a:extLst>
          </p:cNvPr>
          <p:cNvSpPr>
            <a:spLocks noGrp="1"/>
          </p:cNvSpPr>
          <p:nvPr>
            <p:ph sz="half" idx="2"/>
          </p:nvPr>
        </p:nvSpPr>
        <p:spPr>
          <a:xfrm>
            <a:off x="8472132" y="1977575"/>
            <a:ext cx="2928350" cy="4351338"/>
          </a:xfrm>
        </p:spPr>
        <p:txBody>
          <a:bodyPr>
            <a:normAutofit/>
          </a:bodyPr>
          <a:lstStyle/>
          <a:p>
            <a:pPr marL="0" indent="0">
              <a:buNone/>
            </a:pPr>
            <a:r>
              <a:rPr lang="nb-NO"/>
              <a:t>Tretthet</a:t>
            </a:r>
          </a:p>
          <a:p>
            <a:pPr marL="0" indent="0">
              <a:buNone/>
            </a:pPr>
            <a:endParaRPr lang="nb-NO"/>
          </a:p>
          <a:p>
            <a:pPr marL="0" indent="0">
              <a:buNone/>
            </a:pPr>
            <a:endParaRPr lang="nb-NO"/>
          </a:p>
          <a:p>
            <a:pPr marL="0" indent="0">
              <a:buNone/>
            </a:pPr>
            <a:endParaRPr lang="nb-NO"/>
          </a:p>
          <a:p>
            <a:pPr marL="0" indent="0">
              <a:buNone/>
            </a:pPr>
            <a:endParaRPr lang="nb-NO"/>
          </a:p>
          <a:p>
            <a:pPr marL="0" indent="0">
              <a:buNone/>
            </a:pPr>
            <a:r>
              <a:rPr lang="nb-NO"/>
              <a:t>Vondt i kroppen</a:t>
            </a:r>
          </a:p>
          <a:p>
            <a:endParaRPr lang="nb-NO"/>
          </a:p>
        </p:txBody>
      </p:sp>
      <p:sp>
        <p:nvSpPr>
          <p:cNvPr id="5" name="Date Placeholder 4">
            <a:extLst>
              <a:ext uri="{FF2B5EF4-FFF2-40B4-BE49-F238E27FC236}">
                <a16:creationId xmlns:a16="http://schemas.microsoft.com/office/drawing/2014/main" id="{715398F4-0C1F-4892-8CB0-67B207062847}"/>
              </a:ext>
            </a:extLst>
          </p:cNvPr>
          <p:cNvSpPr>
            <a:spLocks noGrp="1"/>
          </p:cNvSpPr>
          <p:nvPr>
            <p:ph type="dt" sz="half" idx="10"/>
          </p:nvPr>
        </p:nvSpPr>
        <p:spPr/>
        <p:txBody>
          <a:bodyPr/>
          <a:lstStyle/>
          <a:p>
            <a:r>
              <a:rPr lang="en-GB"/>
              <a:t>25/08/2021</a:t>
            </a:r>
          </a:p>
        </p:txBody>
      </p:sp>
      <p:pic>
        <p:nvPicPr>
          <p:cNvPr id="8" name="Bilde 7" descr="Bilde av en dame som holder seg til munnen og gjesper. ">
            <a:extLst>
              <a:ext uri="{FF2B5EF4-FFF2-40B4-BE49-F238E27FC236}">
                <a16:creationId xmlns:a16="http://schemas.microsoft.com/office/drawing/2014/main" id="{0031B470-AD74-4C24-8199-F3482D320DE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28448"/>
          <a:stretch/>
        </p:blipFill>
        <p:spPr>
          <a:xfrm>
            <a:off x="6676002" y="2035339"/>
            <a:ext cx="1751225" cy="1633320"/>
          </a:xfrm>
          <a:prstGeom prst="rect">
            <a:avLst/>
          </a:prstGeom>
        </p:spPr>
      </p:pic>
      <p:pic>
        <p:nvPicPr>
          <p:cNvPr id="9" name="Bilde 8" descr="Bilde av en dame som holder høyre hånd over venstre skulder. ">
            <a:extLst>
              <a:ext uri="{FF2B5EF4-FFF2-40B4-BE49-F238E27FC236}">
                <a16:creationId xmlns:a16="http://schemas.microsoft.com/office/drawing/2014/main" id="{B054FD3A-7E35-48FB-A1B9-C74048FB1132}"/>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15459" y="1769060"/>
            <a:ext cx="1396892" cy="1954238"/>
          </a:xfrm>
          <a:prstGeom prst="rect">
            <a:avLst/>
          </a:prstGeom>
        </p:spPr>
      </p:pic>
      <p:sp>
        <p:nvSpPr>
          <p:cNvPr id="12" name="TekstSylinder 11">
            <a:extLst>
              <a:ext uri="{FF2B5EF4-FFF2-40B4-BE49-F238E27FC236}">
                <a16:creationId xmlns:a16="http://schemas.microsoft.com/office/drawing/2014/main" id="{490E4C0C-6B2A-4585-91F2-955F2034D544}"/>
              </a:ext>
            </a:extLst>
          </p:cNvPr>
          <p:cNvSpPr txBox="1"/>
          <p:nvPr/>
        </p:nvSpPr>
        <p:spPr>
          <a:xfrm>
            <a:off x="10942596" y="6596390"/>
            <a:ext cx="1176925" cy="261610"/>
          </a:xfrm>
          <a:prstGeom prst="rect">
            <a:avLst/>
          </a:prstGeom>
          <a:noFill/>
        </p:spPr>
        <p:txBody>
          <a:bodyPr wrap="none" rtlCol="0">
            <a:spAutoFit/>
          </a:bodyPr>
          <a:lstStyle/>
          <a:p>
            <a:r>
              <a:rPr lang="nb-NO" sz="1100">
                <a:solidFill>
                  <a:schemeClr val="accent4"/>
                </a:solidFill>
              </a:rPr>
              <a:t>Bilder: </a:t>
            </a:r>
            <a:r>
              <a:rPr lang="nb-NO" sz="1100" err="1">
                <a:solidFill>
                  <a:schemeClr val="accent4"/>
                </a:solidFill>
              </a:rPr>
              <a:t>Colourbox</a:t>
            </a:r>
            <a:endParaRPr lang="nb-NO" sz="1100">
              <a:solidFill>
                <a:schemeClr val="accent4"/>
              </a:solidFill>
            </a:endParaRPr>
          </a:p>
        </p:txBody>
      </p:sp>
      <p:pic>
        <p:nvPicPr>
          <p:cNvPr id="14" name="Bilde 13" descr="Når bilde av en dame som tar seg til pannen med venstre hånd mens hun ser ned på et termometer som hun holder i høyre hånd.">
            <a:extLst>
              <a:ext uri="{FF2B5EF4-FFF2-40B4-BE49-F238E27FC236}">
                <a16:creationId xmlns:a16="http://schemas.microsoft.com/office/drawing/2014/main" id="{1F3D9360-ECC4-445E-BE95-C5AD3EACB08B}"/>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5900"/>
                    </a14:imgEffect>
                  </a14:imgLayer>
                </a14:imgProps>
              </a:ext>
              <a:ext uri="{28A0092B-C50C-407E-A947-70E740481C1C}">
                <a14:useLocalDpi xmlns:a14="http://schemas.microsoft.com/office/drawing/2010/main" val="0"/>
              </a:ext>
            </a:extLst>
          </a:blip>
          <a:stretch>
            <a:fillRect/>
          </a:stretch>
        </p:blipFill>
        <p:spPr>
          <a:xfrm>
            <a:off x="1015459" y="4302734"/>
            <a:ext cx="1396892" cy="2102164"/>
          </a:xfrm>
          <a:prstGeom prst="rect">
            <a:avLst/>
          </a:prstGeom>
        </p:spPr>
      </p:pic>
      <p:pic>
        <p:nvPicPr>
          <p:cNvPr id="7" name="Bilde 6" descr="Bilde av ryggen til en dame. Hun tar seg til korsryggen med høyre hånd og til nakken med venstre hånd. ">
            <a:extLst>
              <a:ext uri="{FF2B5EF4-FFF2-40B4-BE49-F238E27FC236}">
                <a16:creationId xmlns:a16="http://schemas.microsoft.com/office/drawing/2014/main" id="{A9CDF543-8597-47AB-A26D-1FEA658944EF}"/>
              </a:ext>
            </a:extLst>
          </p:cNvPr>
          <p:cNvPicPr>
            <a:picLocks noChangeAspect="1"/>
          </p:cNvPicPr>
          <p:nvPr/>
        </p:nvPicPr>
        <p:blipFill rotWithShape="1">
          <a:blip r:embed="rId9">
            <a:extLst>
              <a:ext uri="{BEBA8EAE-BF5A-486C-A8C5-ECC9F3942E4B}">
                <a14:imgProps xmlns:a14="http://schemas.microsoft.com/office/drawing/2010/main">
                  <a14:imgLayer r:embed="rId10">
                    <a14:imgEffect>
                      <a14:colorTemperature colorTemp="5900"/>
                    </a14:imgEffect>
                  </a14:imgLayer>
                </a14:imgProps>
              </a:ext>
              <a:ext uri="{28A0092B-C50C-407E-A947-70E740481C1C}">
                <a14:useLocalDpi xmlns:a14="http://schemas.microsoft.com/office/drawing/2010/main" val="0"/>
              </a:ext>
            </a:extLst>
          </a:blip>
          <a:srcRect r="45786"/>
          <a:stretch/>
        </p:blipFill>
        <p:spPr>
          <a:xfrm>
            <a:off x="6676001" y="4302734"/>
            <a:ext cx="1751225" cy="2041942"/>
          </a:xfrm>
          <a:prstGeom prst="rect">
            <a:avLst/>
          </a:prstGeom>
        </p:spPr>
      </p:pic>
    </p:spTree>
    <p:extLst>
      <p:ext uri="{BB962C8B-B14F-4D97-AF65-F5344CB8AC3E}">
        <p14:creationId xmlns:p14="http://schemas.microsoft.com/office/powerpoint/2010/main" val="2231183433"/>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44546A"/>
      </a:dk2>
      <a:lt2>
        <a:srgbClr val="E9E6DF"/>
      </a:lt2>
      <a:accent1>
        <a:srgbClr val="CFC4B6"/>
      </a:accent1>
      <a:accent2>
        <a:srgbClr val="6796A7"/>
      </a:accent2>
      <a:accent3>
        <a:srgbClr val="B32C5B"/>
      </a:accent3>
      <a:accent4>
        <a:srgbClr val="EE756A"/>
      </a:accent4>
      <a:accent5>
        <a:srgbClr val="5A1646"/>
      </a:accent5>
      <a:accent6>
        <a:srgbClr val="3A3B63"/>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200" dirty="0" err="1" smtClean="0"/>
        </a:defPPr>
      </a:lstStyle>
    </a:txDef>
  </a:objectDefaults>
  <a:extraClrSchemeLst/>
  <a:extLst>
    <a:ext uri="{05A4C25C-085E-4340-85A3-A5531E510DB2}">
      <thm15:themeFamily xmlns:thm15="http://schemas.microsoft.com/office/thememl/2012/main" name="FHI_PPT_Mal.potx" id="{E830C7F6-15D9-4E79-B5A6-AC7486A1DBBE}" vid="{C7B4B5BB-AB4F-4C6E-9FDA-88E11E3DD63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FHI_TopicTaxHTField xmlns="9e7c1b5f-6b93-4ee4-9fa2-fda8f1b47cf5">
      <Terms xmlns="http://schemas.microsoft.com/office/infopath/2007/PartnerControls">
        <TermInfo xmlns="http://schemas.microsoft.com/office/infopath/2007/PartnerControls">
          <TermName xmlns="http://schemas.microsoft.com/office/infopath/2007/PartnerControls">Coronavirus</TermName>
          <TermId xmlns="http://schemas.microsoft.com/office/infopath/2007/PartnerControls">b07a8cce-386b-4f3b-848d-8a8090a04422</TermId>
        </TermInfo>
        <TermInfo xmlns="http://schemas.microsoft.com/office/infopath/2007/PartnerControls">
          <TermName xmlns="http://schemas.microsoft.com/office/infopath/2007/PartnerControls">Kommunikasjon</TermName>
          <TermId xmlns="http://schemas.microsoft.com/office/infopath/2007/PartnerControls">dd9224db-6926-4d09-8bf4-12359b890369</TermId>
        </TermInfo>
      </Terms>
    </FHI_TopicTaxHTField>
    <TaxCatchAll xmlns="1bd25dfd-9394-4514-b953-8263b8185247">
      <Value>2</Value>
      <Value>1</Value>
    </TaxCatchAll>
    <TaxKeywordTaxHTField xmlns="1bd25dfd-9394-4514-b953-8263b8185247">
      <Terms xmlns="http://schemas.microsoft.com/office/infopath/2007/PartnerControl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1AFAEA0087BB9745A86F92F59DC45AE0" ma:contentTypeVersion="17" ma:contentTypeDescription="Opprett et nytt dokument." ma:contentTypeScope="" ma:versionID="a035744171331e1b580d8ea3756eaaed">
  <xsd:schema xmlns:xsd="http://www.w3.org/2001/XMLSchema" xmlns:xs="http://www.w3.org/2001/XMLSchema" xmlns:p="http://schemas.microsoft.com/office/2006/metadata/properties" xmlns:ns2="9e7c1b5f-6b93-4ee4-9fa2-fda8f1b47cf5" xmlns:ns3="1bd25dfd-9394-4514-b953-8263b8185247" xmlns:ns4="84fc2e5d-76d0-4103-846d-f2bfecaee535" targetNamespace="http://schemas.microsoft.com/office/2006/metadata/properties" ma:root="true" ma:fieldsID="c97a19c30eda790820d946daa8dfacbc" ns2:_="" ns3:_="" ns4:_="">
    <xsd:import namespace="9e7c1b5f-6b93-4ee4-9fa2-fda8f1b47cf5"/>
    <xsd:import namespace="1bd25dfd-9394-4514-b953-8263b8185247"/>
    <xsd:import namespace="84fc2e5d-76d0-4103-846d-f2bfecaee535"/>
    <xsd:element name="properties">
      <xsd:complexType>
        <xsd:sequence>
          <xsd:element name="documentManagement">
            <xsd:complexType>
              <xsd:all>
                <xsd:element ref="ns2:FHI_TopicTaxHTField" minOccurs="0"/>
                <xsd:element ref="ns3:TaxCatchAll" minOccurs="0"/>
                <xsd:element ref="ns3:TaxKeywordTaxHTField"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OCR" minOccurs="0"/>
                <xsd:element ref="ns4:MediaServiceDateTaken" minOccurs="0"/>
                <xsd:element ref="ns3:SharedWithUsers" minOccurs="0"/>
                <xsd:element ref="ns3:SharedWithDetails"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1b5f-6b93-4ee4-9fa2-fda8f1b47cf5" elementFormDefault="qualified">
    <xsd:import namespace="http://schemas.microsoft.com/office/2006/documentManagement/types"/>
    <xsd:import namespace="http://schemas.microsoft.com/office/infopath/2007/PartnerControls"/>
    <xsd:element name="FHI_TopicTaxHTField" ma:index="8" nillable="true" ma:taxonomy="true" ma:internalName="FHI_TopicTaxHTField" ma:taxonomyFieldName="FHI_Topic" ma:displayName="Tema" ma:default="1;#Coronavirus|b07a8cce-386b-4f3b-848d-8a8090a04422;#2;#Kommunikasjon|dd9224db-6926-4d09-8bf4-12359b890369" ma:fieldId="{5eb9fa72-8a58-4312-8bc5-a126a30b4fb3}" ma:taxonomyMulti="true" ma:sspId="e7140caa-8402-4c36-9a5d-f51276ec0a9c" ma:termSetId="10ab213d-8882-42de-b940-43a869fe753a"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bd25dfd-9394-4514-b953-8263b8185247" elementFormDefault="qualified">
    <xsd:import namespace="http://schemas.microsoft.com/office/2006/documentManagement/types"/>
    <xsd:import namespace="http://schemas.microsoft.com/office/infopath/2007/PartnerControls"/>
    <xsd:element name="TaxCatchAll" ma:index="10" nillable="true" ma:displayName="Taxonomy Catch All Column" ma:description="" ma:hidden="true" ma:list="{a8d4f4fe-2ba0-49bb-9131-641aa1fdbedc}" ma:internalName="TaxCatchAll" ma:showField="CatchAllData" ma:web="1bd25dfd-9394-4514-b953-8263b8185247">
      <xsd:complexType>
        <xsd:complexContent>
          <xsd:extension base="dms:MultiChoiceLookup">
            <xsd:sequence>
              <xsd:element name="Value" type="dms:Lookup" maxOccurs="unbounded" minOccurs="0" nillable="true"/>
            </xsd:sequence>
          </xsd:extension>
        </xsd:complexContent>
      </xsd:complexType>
    </xsd:element>
    <xsd:element name="TaxKeywordTaxHTField" ma:index="11" nillable="true" ma:taxonomy="true" ma:internalName="TaxKeywordTaxHTField" ma:taxonomyFieldName="TaxKeyword" ma:displayName="Organisasjonsnøkkelord" ma:fieldId="{23f27201-bee3-471e-b2e7-b64fd8b7ca38}" ma:taxonomyMulti="true" ma:sspId="e7140caa-8402-4c36-9a5d-f51276ec0a9c" ma:termSetId="00000000-0000-0000-0000-000000000000" ma:anchorId="00000000-0000-0000-0000-000000000000" ma:open="true" ma:isKeyword="true">
      <xsd:complexType>
        <xsd:sequence>
          <xsd:element ref="pc:Terms" minOccurs="0" maxOccurs="1"/>
        </xsd:sequence>
      </xsd:complexType>
    </xsd:element>
    <xsd:element name="SharedWithUsers" ma:index="22"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4fc2e5d-76d0-4103-846d-f2bfecaee535"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ternalName="MediaServiceDateTaken" ma:readOnly="true">
      <xsd:simpleType>
        <xsd:restriction base="dms:Text"/>
      </xsd:simpleType>
    </xsd:element>
    <xsd:element name="MediaLengthInSeconds" ma:index="24"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95C73A-285D-4934-B31E-7571CF2827CE}">
  <ds:schemaRefs>
    <ds:schemaRef ds:uri="1bd25dfd-9394-4514-b953-8263b8185247"/>
    <ds:schemaRef ds:uri="9e7c1b5f-6b93-4ee4-9fa2-fda8f1b47cf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249672E-84CC-4875-B7F6-E9D425125197}">
  <ds:schemaRefs>
    <ds:schemaRef ds:uri="1bd25dfd-9394-4514-b953-8263b8185247"/>
    <ds:schemaRef ds:uri="84fc2e5d-76d0-4103-846d-f2bfecaee535"/>
    <ds:schemaRef ds:uri="9e7c1b5f-6b93-4ee4-9fa2-fda8f1b47c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44D8CDD-E065-4C93-9445-2446AC31F2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592</Words>
  <Application>Microsoft Office PowerPoint</Application>
  <PresentationFormat>Widescreen</PresentationFormat>
  <Paragraphs>127</Paragraphs>
  <Slides>12</Slides>
  <Notes>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Courier New</vt:lpstr>
      <vt:lpstr>Office-tema</vt:lpstr>
      <vt:lpstr>PowerPoint Presentation</vt:lpstr>
      <vt:lpstr>Koronavaksine i Norge</vt:lpstr>
      <vt:lpstr>Koronavaksine i Norge</vt:lpstr>
      <vt:lpstr>Har du hatt korona?</vt:lpstr>
      <vt:lpstr>Når blir jeg beskyttet mot koronavirus?</vt:lpstr>
      <vt:lpstr>Veldig få vaksinerte får korona</vt:lpstr>
      <vt:lpstr>Veldig få vaksinerte får korona</vt:lpstr>
      <vt:lpstr>Bivirkninger</vt:lpstr>
      <vt:lpstr>Vanlige bivirkninger</vt:lpstr>
      <vt:lpstr>Uvanlige bivirkninger</vt:lpstr>
      <vt:lpstr>Se film om bivirkninger</vt:lpstr>
      <vt:lpstr>Koronasertifikat etter vaksine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Nordstrøm, Charlott Elise Gyllenhammar</dc:creator>
  <cp:lastModifiedBy>Nordstrøm, Charlott Elise Gyllenhammar</cp:lastModifiedBy>
  <cp:revision>1</cp:revision>
  <dcterms:created xsi:type="dcterms:W3CDTF">2021-08-26T14:37:41Z</dcterms:created>
  <dcterms:modified xsi:type="dcterms:W3CDTF">2021-08-30T10:43:54Z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0x0101001AFAEA0087BB9745A86F92F59DC45AE0</vt:lpwstr>
  </property>
  <property fmtid="{D5CDD505-2E9C-101B-9397-08002B2CF9AE}" pid="4" name="FHI_Topic">
    <vt:lpwstr>1;#Coronavirus|b07a8cce-386b-4f3b-848d-8a8090a04422;#2;#Kommunikasjon|dd9224db-6926-4d09-8bf4-12359b890369</vt:lpwstr>
  </property>
</Properties>
</file>