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257" r:id="rId5"/>
    <p:sldId id="280" r:id="rId6"/>
    <p:sldId id="284" r:id="rId7"/>
    <p:sldId id="283" r:id="rId8"/>
    <p:sldId id="282" r:id="rId9"/>
    <p:sldId id="299" r:id="rId10"/>
    <p:sldId id="295" r:id="rId11"/>
    <p:sldId id="298" r:id="rId12"/>
    <p:sldId id="296" r:id="rId13"/>
    <p:sldId id="281" r:id="rId14"/>
    <p:sldId id="297" r:id="rId15"/>
    <p:sldId id="301" r:id="rId1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989171-E55D-4D00-8251-87329017E20A}" v="2" dt="2021-12-13T12:57:46.8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445" autoAdjust="0"/>
  </p:normalViewPr>
  <p:slideViewPr>
    <p:cSldViewPr snapToGrid="0">
      <p:cViewPr varScale="1">
        <p:scale>
          <a:sx n="89" d="100"/>
          <a:sy n="89" d="100"/>
        </p:scale>
        <p:origin x="13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bberton, Angela Susan" userId="30235f49-f1ff-4f9a-aaf4-3e06f9051313" providerId="ADAL" clId="{59E0D4F0-2BDB-4BBA-8B58-0CCFB386873C}"/>
    <pc:docChg chg="custSel modSld">
      <pc:chgData name="Labberton, Angela Susan" userId="30235f49-f1ff-4f9a-aaf4-3e06f9051313" providerId="ADAL" clId="{59E0D4F0-2BDB-4BBA-8B58-0CCFB386873C}" dt="2021-09-28T12:23:17.208" v="93" actId="14100"/>
      <pc:docMkLst>
        <pc:docMk/>
      </pc:docMkLst>
      <pc:sldChg chg="modSp mod">
        <pc:chgData name="Labberton, Angela Susan" userId="30235f49-f1ff-4f9a-aaf4-3e06f9051313" providerId="ADAL" clId="{59E0D4F0-2BDB-4BBA-8B58-0CCFB386873C}" dt="2021-09-28T12:23:17.208" v="93" actId="14100"/>
        <pc:sldMkLst>
          <pc:docMk/>
          <pc:sldMk cId="3758386800" sldId="257"/>
        </pc:sldMkLst>
        <pc:spChg chg="mod">
          <ac:chgData name="Labberton, Angela Susan" userId="30235f49-f1ff-4f9a-aaf4-3e06f9051313" providerId="ADAL" clId="{59E0D4F0-2BDB-4BBA-8B58-0CCFB386873C}" dt="2021-09-28T12:23:17.208" v="93" actId="14100"/>
          <ac:spMkLst>
            <pc:docMk/>
            <pc:sldMk cId="3758386800" sldId="257"/>
            <ac:spMk id="2" creationId="{C50A0021-A030-418C-92CE-DF62B6F71432}"/>
          </ac:spMkLst>
        </pc:spChg>
      </pc:sldChg>
      <pc:sldChg chg="modSp mod">
        <pc:chgData name="Labberton, Angela Susan" userId="30235f49-f1ff-4f9a-aaf4-3e06f9051313" providerId="ADAL" clId="{59E0D4F0-2BDB-4BBA-8B58-0CCFB386873C}" dt="2021-09-28T12:20:22.022" v="70" actId="768"/>
        <pc:sldMkLst>
          <pc:docMk/>
          <pc:sldMk cId="97029183" sldId="280"/>
        </pc:sldMkLst>
        <pc:spChg chg="mod">
          <ac:chgData name="Labberton, Angela Susan" userId="30235f49-f1ff-4f9a-aaf4-3e06f9051313" providerId="ADAL" clId="{59E0D4F0-2BDB-4BBA-8B58-0CCFB386873C}" dt="2021-09-28T12:20:22.022" v="70" actId="768"/>
          <ac:spMkLst>
            <pc:docMk/>
            <pc:sldMk cId="97029183" sldId="280"/>
            <ac:spMk id="7" creationId="{60984CFD-4DBB-4EFD-8722-821C117FCF52}"/>
          </ac:spMkLst>
        </pc:spChg>
      </pc:sldChg>
      <pc:sldChg chg="addSp delSp modSp mod">
        <pc:chgData name="Labberton, Angela Susan" userId="30235f49-f1ff-4f9a-aaf4-3e06f9051313" providerId="ADAL" clId="{59E0D4F0-2BDB-4BBA-8B58-0CCFB386873C}" dt="2021-09-28T12:17:24.842" v="57" actId="478"/>
        <pc:sldMkLst>
          <pc:docMk/>
          <pc:sldMk cId="1110693474" sldId="284"/>
        </pc:sldMkLst>
        <pc:spChg chg="add del mod">
          <ac:chgData name="Labberton, Angela Susan" userId="30235f49-f1ff-4f9a-aaf4-3e06f9051313" providerId="ADAL" clId="{59E0D4F0-2BDB-4BBA-8B58-0CCFB386873C}" dt="2021-09-28T12:17:24.842" v="57" actId="478"/>
          <ac:spMkLst>
            <pc:docMk/>
            <pc:sldMk cId="1110693474" sldId="284"/>
            <ac:spMk id="4" creationId="{D402D83A-49A6-4C08-A0F4-BBE477E7EE3D}"/>
          </ac:spMkLst>
        </pc:spChg>
        <pc:spChg chg="del mod">
          <ac:chgData name="Labberton, Angela Susan" userId="30235f49-f1ff-4f9a-aaf4-3e06f9051313" providerId="ADAL" clId="{59E0D4F0-2BDB-4BBA-8B58-0CCFB386873C}" dt="2021-09-28T11:32:12.271" v="2" actId="478"/>
          <ac:spMkLst>
            <pc:docMk/>
            <pc:sldMk cId="1110693474" sldId="284"/>
            <ac:spMk id="5" creationId="{8BD8CB9D-F276-4C67-A1BB-7CDFC3EC695C}"/>
          </ac:spMkLst>
        </pc:spChg>
        <pc:spChg chg="add mod">
          <ac:chgData name="Labberton, Angela Susan" userId="30235f49-f1ff-4f9a-aaf4-3e06f9051313" providerId="ADAL" clId="{59E0D4F0-2BDB-4BBA-8B58-0CCFB386873C}" dt="2021-09-28T11:32:14.028" v="3"/>
          <ac:spMkLst>
            <pc:docMk/>
            <pc:sldMk cId="1110693474" sldId="284"/>
            <ac:spMk id="8" creationId="{CF442960-02F6-44DC-9ED4-B3A67C544D07}"/>
          </ac:spMkLst>
        </pc:spChg>
        <pc:spChg chg="mod">
          <ac:chgData name="Labberton, Angela Susan" userId="30235f49-f1ff-4f9a-aaf4-3e06f9051313" providerId="ADAL" clId="{59E0D4F0-2BDB-4BBA-8B58-0CCFB386873C}" dt="2021-09-28T11:32:19.232" v="4"/>
          <ac:spMkLst>
            <pc:docMk/>
            <pc:sldMk cId="1110693474" sldId="284"/>
            <ac:spMk id="12" creationId="{8168F5CA-E70F-468D-9D2F-F6F68E6BBD8C}"/>
          </ac:spMkLst>
        </pc:spChg>
        <pc:grpChg chg="add mod">
          <ac:chgData name="Labberton, Angela Susan" userId="30235f49-f1ff-4f9a-aaf4-3e06f9051313" providerId="ADAL" clId="{59E0D4F0-2BDB-4BBA-8B58-0CCFB386873C}" dt="2021-09-28T11:32:19.232" v="4"/>
          <ac:grpSpMkLst>
            <pc:docMk/>
            <pc:sldMk cId="1110693474" sldId="284"/>
            <ac:grpSpMk id="9" creationId="{6AF64CA3-497E-4FAA-B568-4B0A21BB9378}"/>
          </ac:grpSpMkLst>
        </pc:grpChg>
        <pc:picChg chg="del">
          <ac:chgData name="Labberton, Angela Susan" userId="30235f49-f1ff-4f9a-aaf4-3e06f9051313" providerId="ADAL" clId="{59E0D4F0-2BDB-4BBA-8B58-0CCFB386873C}" dt="2021-09-28T11:32:09.965" v="1" actId="478"/>
          <ac:picMkLst>
            <pc:docMk/>
            <pc:sldMk cId="1110693474" sldId="284"/>
            <ac:picMk id="7" creationId="{025F81DD-A44A-4CCA-BA61-E573A5602B7B}"/>
          </ac:picMkLst>
        </pc:picChg>
        <pc:picChg chg="mod">
          <ac:chgData name="Labberton, Angela Susan" userId="30235f49-f1ff-4f9a-aaf4-3e06f9051313" providerId="ADAL" clId="{59E0D4F0-2BDB-4BBA-8B58-0CCFB386873C}" dt="2021-09-28T11:32:19.232" v="4"/>
          <ac:picMkLst>
            <pc:docMk/>
            <pc:sldMk cId="1110693474" sldId="284"/>
            <ac:picMk id="11" creationId="{87914BBB-7D81-45DE-8363-F5C4DC841A5D}"/>
          </ac:picMkLst>
        </pc:picChg>
        <pc:picChg chg="mod">
          <ac:chgData name="Labberton, Angela Susan" userId="30235f49-f1ff-4f9a-aaf4-3e06f9051313" providerId="ADAL" clId="{59E0D4F0-2BDB-4BBA-8B58-0CCFB386873C}" dt="2021-09-28T11:32:19.232" v="4"/>
          <ac:picMkLst>
            <pc:docMk/>
            <pc:sldMk cId="1110693474" sldId="284"/>
            <ac:picMk id="13" creationId="{288422F2-6D23-4F54-81F3-68F41CF35B36}"/>
          </ac:picMkLst>
        </pc:picChg>
      </pc:sldChg>
      <pc:sldChg chg="addSp modSp mod">
        <pc:chgData name="Labberton, Angela Susan" userId="30235f49-f1ff-4f9a-aaf4-3e06f9051313" providerId="ADAL" clId="{59E0D4F0-2BDB-4BBA-8B58-0CCFB386873C}" dt="2021-09-28T12:16:30.971" v="51"/>
        <pc:sldMkLst>
          <pc:docMk/>
          <pc:sldMk cId="3850903880" sldId="295"/>
        </pc:sldMkLst>
        <pc:spChg chg="add mod ord">
          <ac:chgData name="Labberton, Angela Susan" userId="30235f49-f1ff-4f9a-aaf4-3e06f9051313" providerId="ADAL" clId="{59E0D4F0-2BDB-4BBA-8B58-0CCFB386873C}" dt="2021-09-28T12:13:54.969" v="39" actId="1076"/>
          <ac:spMkLst>
            <pc:docMk/>
            <pc:sldMk cId="3850903880" sldId="295"/>
            <ac:spMk id="10" creationId="{329716B6-F94F-4758-8518-1BC4BC8E673B}"/>
          </ac:spMkLst>
        </pc:spChg>
        <pc:picChg chg="mod">
          <ac:chgData name="Labberton, Angela Susan" userId="30235f49-f1ff-4f9a-aaf4-3e06f9051313" providerId="ADAL" clId="{59E0D4F0-2BDB-4BBA-8B58-0CCFB386873C}" dt="2021-09-28T12:14:13.633" v="43" actId="14100"/>
          <ac:picMkLst>
            <pc:docMk/>
            <pc:sldMk cId="3850903880" sldId="295"/>
            <ac:picMk id="5" creationId="{BDA45712-E37E-4743-AC0F-DDAADED8FE25}"/>
          </ac:picMkLst>
        </pc:picChg>
        <pc:picChg chg="mod modCrop">
          <ac:chgData name="Labberton, Angela Susan" userId="30235f49-f1ff-4f9a-aaf4-3e06f9051313" providerId="ADAL" clId="{59E0D4F0-2BDB-4BBA-8B58-0CCFB386873C}" dt="2021-09-28T12:15:01.646" v="50" actId="1076"/>
          <ac:picMkLst>
            <pc:docMk/>
            <pc:sldMk cId="3850903880" sldId="295"/>
            <ac:picMk id="7" creationId="{AA839BF2-A8D3-4746-8180-7DCB8D5A6880}"/>
          </ac:picMkLst>
        </pc:picChg>
        <pc:picChg chg="add mod modCrop">
          <ac:chgData name="Labberton, Angela Susan" userId="30235f49-f1ff-4f9a-aaf4-3e06f9051313" providerId="ADAL" clId="{59E0D4F0-2BDB-4BBA-8B58-0CCFB386873C}" dt="2021-09-28T12:16:30.971" v="51"/>
          <ac:picMkLst>
            <pc:docMk/>
            <pc:sldMk cId="3850903880" sldId="295"/>
            <ac:picMk id="8" creationId="{DD51DF7F-945F-44EB-ADEA-65DBCE1C25AE}"/>
          </ac:picMkLst>
        </pc:picChg>
        <pc:picChg chg="mod">
          <ac:chgData name="Labberton, Angela Susan" userId="30235f49-f1ff-4f9a-aaf4-3e06f9051313" providerId="ADAL" clId="{59E0D4F0-2BDB-4BBA-8B58-0CCFB386873C}" dt="2021-09-28T12:13:43.769" v="37" actId="1076"/>
          <ac:picMkLst>
            <pc:docMk/>
            <pc:sldMk cId="3850903880" sldId="295"/>
            <ac:picMk id="9" creationId="{E0D823BC-581D-49D1-857E-C1E3B34BE2C1}"/>
          </ac:picMkLst>
        </pc:picChg>
      </pc:sldChg>
    </pc:docChg>
  </pc:docChgLst>
  <pc:docChgLst>
    <pc:chgData name="Furuseth, Ellen" userId="S::ellen.furuseth@fhi.no::f8606cd1-737b-434f-94c9-23989c6a148f" providerId="AD" clId="Web-{C393131A-3A19-0358-45D1-DED421E54AA6}"/>
    <pc:docChg chg="modSld">
      <pc:chgData name="Furuseth, Ellen" userId="S::ellen.furuseth@fhi.no::f8606cd1-737b-434f-94c9-23989c6a148f" providerId="AD" clId="Web-{C393131A-3A19-0358-45D1-DED421E54AA6}" dt="2021-12-13T12:22:00.707" v="108" actId="20577"/>
      <pc:docMkLst>
        <pc:docMk/>
      </pc:docMkLst>
      <pc:sldChg chg="modSp">
        <pc:chgData name="Furuseth, Ellen" userId="S::ellen.furuseth@fhi.no::f8606cd1-737b-434f-94c9-23989c6a148f" providerId="AD" clId="Web-{C393131A-3A19-0358-45D1-DED421E54AA6}" dt="2021-12-13T12:18:28.655" v="41" actId="20577"/>
        <pc:sldMkLst>
          <pc:docMk/>
          <pc:sldMk cId="1110693474" sldId="284"/>
        </pc:sldMkLst>
        <pc:spChg chg="mod">
          <ac:chgData name="Furuseth, Ellen" userId="S::ellen.furuseth@fhi.no::f8606cd1-737b-434f-94c9-23989c6a148f" providerId="AD" clId="Web-{C393131A-3A19-0358-45D1-DED421E54AA6}" dt="2021-12-13T12:18:28.655" v="41" actId="20577"/>
          <ac:spMkLst>
            <pc:docMk/>
            <pc:sldMk cId="1110693474" sldId="284"/>
            <ac:spMk id="3" creationId="{C8774755-7621-4914-8ABE-145F909D3E2E}"/>
          </ac:spMkLst>
        </pc:spChg>
      </pc:sldChg>
      <pc:sldChg chg="modSp">
        <pc:chgData name="Furuseth, Ellen" userId="S::ellen.furuseth@fhi.no::f8606cd1-737b-434f-94c9-23989c6a148f" providerId="AD" clId="Web-{C393131A-3A19-0358-45D1-DED421E54AA6}" dt="2021-12-13T12:19:26.297" v="68" actId="20577"/>
        <pc:sldMkLst>
          <pc:docMk/>
          <pc:sldMk cId="3850903880" sldId="295"/>
        </pc:sldMkLst>
        <pc:spChg chg="mod">
          <ac:chgData name="Furuseth, Ellen" userId="S::ellen.furuseth@fhi.no::f8606cd1-737b-434f-94c9-23989c6a148f" providerId="AD" clId="Web-{C393131A-3A19-0358-45D1-DED421E54AA6}" dt="2021-12-13T12:19:26.297" v="68" actId="20577"/>
          <ac:spMkLst>
            <pc:docMk/>
            <pc:sldMk cId="3850903880" sldId="295"/>
            <ac:spMk id="2" creationId="{DAD55177-FB58-4664-807F-3F0E107AD104}"/>
          </ac:spMkLst>
        </pc:spChg>
      </pc:sldChg>
      <pc:sldChg chg="modSp">
        <pc:chgData name="Furuseth, Ellen" userId="S::ellen.furuseth@fhi.no::f8606cd1-737b-434f-94c9-23989c6a148f" providerId="AD" clId="Web-{C393131A-3A19-0358-45D1-DED421E54AA6}" dt="2021-12-13T12:19:56.767" v="107" actId="20577"/>
        <pc:sldMkLst>
          <pc:docMk/>
          <pc:sldMk cId="3962033201" sldId="298"/>
        </pc:sldMkLst>
        <pc:spChg chg="mod">
          <ac:chgData name="Furuseth, Ellen" userId="S::ellen.furuseth@fhi.no::f8606cd1-737b-434f-94c9-23989c6a148f" providerId="AD" clId="Web-{C393131A-3A19-0358-45D1-DED421E54AA6}" dt="2021-12-13T12:19:56.767" v="107" actId="20577"/>
          <ac:spMkLst>
            <pc:docMk/>
            <pc:sldMk cId="3962033201" sldId="298"/>
            <ac:spMk id="2" creationId="{DAD55177-FB58-4664-807F-3F0E107AD104}"/>
          </ac:spMkLst>
        </pc:spChg>
      </pc:sldChg>
      <pc:sldChg chg="modSp">
        <pc:chgData name="Furuseth, Ellen" userId="S::ellen.furuseth@fhi.no::f8606cd1-737b-434f-94c9-23989c6a148f" providerId="AD" clId="Web-{C393131A-3A19-0358-45D1-DED421E54AA6}" dt="2021-12-13T12:13:43.585" v="1" actId="20577"/>
        <pc:sldMkLst>
          <pc:docMk/>
          <pc:sldMk cId="2461377147" sldId="299"/>
        </pc:sldMkLst>
        <pc:spChg chg="mod">
          <ac:chgData name="Furuseth, Ellen" userId="S::ellen.furuseth@fhi.no::f8606cd1-737b-434f-94c9-23989c6a148f" providerId="AD" clId="Web-{C393131A-3A19-0358-45D1-DED421E54AA6}" dt="2021-12-13T12:13:43.585" v="1" actId="20577"/>
          <ac:spMkLst>
            <pc:docMk/>
            <pc:sldMk cId="2461377147" sldId="299"/>
            <ac:spMk id="3" creationId="{C01319AB-CE37-45F6-9126-505C31E50B71}"/>
          </ac:spMkLst>
        </pc:spChg>
      </pc:sldChg>
      <pc:sldChg chg="modSp">
        <pc:chgData name="Furuseth, Ellen" userId="S::ellen.furuseth@fhi.no::f8606cd1-737b-434f-94c9-23989c6a148f" providerId="AD" clId="Web-{C393131A-3A19-0358-45D1-DED421E54AA6}" dt="2021-12-13T12:22:00.707" v="108" actId="20577"/>
        <pc:sldMkLst>
          <pc:docMk/>
          <pc:sldMk cId="3791967921" sldId="301"/>
        </pc:sldMkLst>
        <pc:spChg chg="mod">
          <ac:chgData name="Furuseth, Ellen" userId="S::ellen.furuseth@fhi.no::f8606cd1-737b-434f-94c9-23989c6a148f" providerId="AD" clId="Web-{C393131A-3A19-0358-45D1-DED421E54AA6}" dt="2021-12-13T12:22:00.707" v="108" actId="20577"/>
          <ac:spMkLst>
            <pc:docMk/>
            <pc:sldMk cId="3791967921" sldId="301"/>
            <ac:spMk id="3" creationId="{470DDA9C-EEF3-46F3-927E-22A7E460FC24}"/>
          </ac:spMkLst>
        </pc:spChg>
      </pc:sldChg>
    </pc:docChg>
  </pc:docChgLst>
  <pc:docChgLst>
    <pc:chgData name="Nordstrøm, Charlott Elise Gyllenhammar" userId="3715a455-57a5-48c1-9236-91a9f3d6ec96" providerId="ADAL" clId="{B3BA4FA5-DD7B-4483-A8F3-A5DDD1D498E3}"/>
    <pc:docChg chg="custSel delSld modSld">
      <pc:chgData name="Nordstrøm, Charlott Elise Gyllenhammar" userId="3715a455-57a5-48c1-9236-91a9f3d6ec96" providerId="ADAL" clId="{B3BA4FA5-DD7B-4483-A8F3-A5DDD1D498E3}" dt="2021-08-30T10:43:20.441" v="2886" actId="1076"/>
      <pc:docMkLst>
        <pc:docMk/>
      </pc:docMkLst>
      <pc:sldChg chg="modSp">
        <pc:chgData name="Nordstrøm, Charlott Elise Gyllenhammar" userId="3715a455-57a5-48c1-9236-91a9f3d6ec96" providerId="ADAL" clId="{B3BA4FA5-DD7B-4483-A8F3-A5DDD1D498E3}" dt="2021-08-26T14:59:36.835" v="1"/>
        <pc:sldMkLst>
          <pc:docMk/>
          <pc:sldMk cId="3758386800" sldId="257"/>
        </pc:sldMkLst>
        <pc:spChg chg="mod">
          <ac:chgData name="Nordstrøm, Charlott Elise Gyllenhammar" userId="3715a455-57a5-48c1-9236-91a9f3d6ec96" providerId="ADAL" clId="{B3BA4FA5-DD7B-4483-A8F3-A5DDD1D498E3}" dt="2021-08-26T14:59:36.835" v="1"/>
          <ac:spMkLst>
            <pc:docMk/>
            <pc:sldMk cId="3758386800" sldId="257"/>
            <ac:spMk id="3" creationId="{F01445E7-5057-4899-A1EA-558389DCB3E8}"/>
          </ac:spMkLst>
        </pc:spChg>
      </pc:sldChg>
      <pc:sldChg chg="del">
        <pc:chgData name="Nordstrøm, Charlott Elise Gyllenhammar" userId="3715a455-57a5-48c1-9236-91a9f3d6ec96" providerId="ADAL" clId="{B3BA4FA5-DD7B-4483-A8F3-A5DDD1D498E3}" dt="2021-08-26T15:00:41.114" v="7" actId="2696"/>
        <pc:sldMkLst>
          <pc:docMk/>
          <pc:sldMk cId="2960276664" sldId="270"/>
        </pc:sldMkLst>
      </pc:sldChg>
      <pc:sldChg chg="modSp mod">
        <pc:chgData name="Nordstrøm, Charlott Elise Gyllenhammar" userId="3715a455-57a5-48c1-9236-91a9f3d6ec96" providerId="ADAL" clId="{B3BA4FA5-DD7B-4483-A8F3-A5DDD1D498E3}" dt="2021-08-27T12:03:08.090" v="645" actId="962"/>
        <pc:sldMkLst>
          <pc:docMk/>
          <pc:sldMk cId="97029183" sldId="280"/>
        </pc:sldMkLst>
        <pc:spChg chg="mod">
          <ac:chgData name="Nordstrøm, Charlott Elise Gyllenhammar" userId="3715a455-57a5-48c1-9236-91a9f3d6ec96" providerId="ADAL" clId="{B3BA4FA5-DD7B-4483-A8F3-A5DDD1D498E3}" dt="2021-08-26T15:00:05.037" v="5" actId="1076"/>
          <ac:spMkLst>
            <pc:docMk/>
            <pc:sldMk cId="97029183" sldId="280"/>
            <ac:spMk id="6" creationId="{0A3F7349-EDAC-4355-B63F-AB159E34322E}"/>
          </ac:spMkLst>
        </pc:spChg>
        <pc:picChg chg="mod">
          <ac:chgData name="Nordstrøm, Charlott Elise Gyllenhammar" userId="3715a455-57a5-48c1-9236-91a9f3d6ec96" providerId="ADAL" clId="{B3BA4FA5-DD7B-4483-A8F3-A5DDD1D498E3}" dt="2021-08-27T12:03:08.090" v="645" actId="962"/>
          <ac:picMkLst>
            <pc:docMk/>
            <pc:sldMk cId="97029183" sldId="280"/>
            <ac:picMk id="8" creationId="{DF3CE251-DBF2-454A-B11F-C994FF72A102}"/>
          </ac:picMkLst>
        </pc:picChg>
      </pc:sldChg>
      <pc:sldChg chg="modSp mod">
        <pc:chgData name="Nordstrøm, Charlott Elise Gyllenhammar" userId="3715a455-57a5-48c1-9236-91a9f3d6ec96" providerId="ADAL" clId="{B3BA4FA5-DD7B-4483-A8F3-A5DDD1D498E3}" dt="2021-08-27T12:12:04.976" v="1853" actId="962"/>
        <pc:sldMkLst>
          <pc:docMk/>
          <pc:sldMk cId="2231183433" sldId="281"/>
        </pc:sldMkLst>
        <pc:spChg chg="mod">
          <ac:chgData name="Nordstrøm, Charlott Elise Gyllenhammar" userId="3715a455-57a5-48c1-9236-91a9f3d6ec96" providerId="ADAL" clId="{B3BA4FA5-DD7B-4483-A8F3-A5DDD1D498E3}" dt="2021-08-27T08:46:07.229" v="68" actId="1076"/>
          <ac:spMkLst>
            <pc:docMk/>
            <pc:sldMk cId="2231183433" sldId="281"/>
            <ac:spMk id="3" creationId="{5DEDFFE4-BAD8-43C8-AB42-60325FF88A93}"/>
          </ac:spMkLst>
        </pc:spChg>
        <pc:spChg chg="mod">
          <ac:chgData name="Nordstrøm, Charlott Elise Gyllenhammar" userId="3715a455-57a5-48c1-9236-91a9f3d6ec96" providerId="ADAL" clId="{B3BA4FA5-DD7B-4483-A8F3-A5DDD1D498E3}" dt="2021-08-27T08:45:40.834" v="60" actId="27636"/>
          <ac:spMkLst>
            <pc:docMk/>
            <pc:sldMk cId="2231183433" sldId="281"/>
            <ac:spMk id="4" creationId="{858579D8-BAAC-4AFB-871F-6A0484F86A94}"/>
          </ac:spMkLst>
        </pc:spChg>
        <pc:picChg chg="mod">
          <ac:chgData name="Nordstrøm, Charlott Elise Gyllenhammar" userId="3715a455-57a5-48c1-9236-91a9f3d6ec96" providerId="ADAL" clId="{B3BA4FA5-DD7B-4483-A8F3-A5DDD1D498E3}" dt="2021-08-27T12:11:15.279" v="1851" actId="962"/>
          <ac:picMkLst>
            <pc:docMk/>
            <pc:sldMk cId="2231183433" sldId="281"/>
            <ac:picMk id="7" creationId="{A9CDF543-8597-47AB-A26D-1FEA658944EF}"/>
          </ac:picMkLst>
        </pc:picChg>
        <pc:picChg chg="mod">
          <ac:chgData name="Nordstrøm, Charlott Elise Gyllenhammar" userId="3715a455-57a5-48c1-9236-91a9f3d6ec96" providerId="ADAL" clId="{B3BA4FA5-DD7B-4483-A8F3-A5DDD1D498E3}" dt="2021-08-27T12:10:45.449" v="1565" actId="962"/>
          <ac:picMkLst>
            <pc:docMk/>
            <pc:sldMk cId="2231183433" sldId="281"/>
            <ac:picMk id="8" creationId="{0031B470-AD74-4C24-8199-F3482D320DEE}"/>
          </ac:picMkLst>
        </pc:picChg>
        <pc:picChg chg="mod">
          <ac:chgData name="Nordstrøm, Charlott Elise Gyllenhammar" userId="3715a455-57a5-48c1-9236-91a9f3d6ec96" providerId="ADAL" clId="{B3BA4FA5-DD7B-4483-A8F3-A5DDD1D498E3}" dt="2021-08-27T12:10:17.088" v="1563" actId="962"/>
          <ac:picMkLst>
            <pc:docMk/>
            <pc:sldMk cId="2231183433" sldId="281"/>
            <ac:picMk id="9" creationId="{B054FD3A-7E35-48FB-A1B9-C74048FB1132}"/>
          </ac:picMkLst>
        </pc:picChg>
        <pc:picChg chg="mod">
          <ac:chgData name="Nordstrøm, Charlott Elise Gyllenhammar" userId="3715a455-57a5-48c1-9236-91a9f3d6ec96" providerId="ADAL" clId="{B3BA4FA5-DD7B-4483-A8F3-A5DDD1D498E3}" dt="2021-08-27T12:12:04.976" v="1853" actId="962"/>
          <ac:picMkLst>
            <pc:docMk/>
            <pc:sldMk cId="2231183433" sldId="281"/>
            <ac:picMk id="14" creationId="{1F3D9360-ECC4-445E-BE95-C5AD3EACB08B}"/>
          </ac:picMkLst>
        </pc:picChg>
      </pc:sldChg>
      <pc:sldChg chg="modSp mod">
        <pc:chgData name="Nordstrøm, Charlott Elise Gyllenhammar" userId="3715a455-57a5-48c1-9236-91a9f3d6ec96" providerId="ADAL" clId="{B3BA4FA5-DD7B-4483-A8F3-A5DDD1D498E3}" dt="2021-08-27T12:02:02.889" v="109" actId="962"/>
        <pc:sldMkLst>
          <pc:docMk/>
          <pc:sldMk cId="2478417670" sldId="282"/>
        </pc:sldMkLst>
        <pc:picChg chg="mod">
          <ac:chgData name="Nordstrøm, Charlott Elise Gyllenhammar" userId="3715a455-57a5-48c1-9236-91a9f3d6ec96" providerId="ADAL" clId="{B3BA4FA5-DD7B-4483-A8F3-A5DDD1D498E3}" dt="2021-08-27T12:02:02.889" v="109" actId="962"/>
          <ac:picMkLst>
            <pc:docMk/>
            <pc:sldMk cId="2478417670" sldId="282"/>
            <ac:picMk id="5" creationId="{EF996952-6353-422B-AFE4-37B592A84EDC}"/>
          </ac:picMkLst>
        </pc:picChg>
      </pc:sldChg>
      <pc:sldChg chg="modSp mod">
        <pc:chgData name="Nordstrøm, Charlott Elise Gyllenhammar" userId="3715a455-57a5-48c1-9236-91a9f3d6ec96" providerId="ADAL" clId="{B3BA4FA5-DD7B-4483-A8F3-A5DDD1D498E3}" dt="2021-08-27T12:14:56.897" v="2655" actId="962"/>
        <pc:sldMkLst>
          <pc:docMk/>
          <pc:sldMk cId="4159019152" sldId="283"/>
        </pc:sldMkLst>
        <pc:spChg chg="mod">
          <ac:chgData name="Nordstrøm, Charlott Elise Gyllenhammar" userId="3715a455-57a5-48c1-9236-91a9f3d6ec96" providerId="ADAL" clId="{B3BA4FA5-DD7B-4483-A8F3-A5DDD1D498E3}" dt="2021-08-27T12:14:56.897" v="2655" actId="962"/>
          <ac:spMkLst>
            <pc:docMk/>
            <pc:sldMk cId="4159019152" sldId="283"/>
            <ac:spMk id="7" creationId="{349B5C5E-680A-44AC-983D-FAC64B845223}"/>
          </ac:spMkLst>
        </pc:spChg>
        <pc:grpChg chg="mod">
          <ac:chgData name="Nordstrøm, Charlott Elise Gyllenhammar" userId="3715a455-57a5-48c1-9236-91a9f3d6ec96" providerId="ADAL" clId="{B3BA4FA5-DD7B-4483-A8F3-A5DDD1D498E3}" dt="2021-08-27T12:04:58.627" v="783" actId="962"/>
          <ac:grpSpMkLst>
            <pc:docMk/>
            <pc:sldMk cId="4159019152" sldId="283"/>
            <ac:grpSpMk id="4" creationId="{0AC6EF86-004E-45F8-B0B0-0F13EC888AAF}"/>
          </ac:grpSpMkLst>
        </pc:grpChg>
        <pc:picChg chg="mod">
          <ac:chgData name="Nordstrøm, Charlott Elise Gyllenhammar" userId="3715a455-57a5-48c1-9236-91a9f3d6ec96" providerId="ADAL" clId="{B3BA4FA5-DD7B-4483-A8F3-A5DDD1D498E3}" dt="2021-08-27T12:05:27.220" v="785" actId="962"/>
          <ac:picMkLst>
            <pc:docMk/>
            <pc:sldMk cId="4159019152" sldId="283"/>
            <ac:picMk id="13" creationId="{4D04D2ED-1C6D-4BE0-AA78-613B9D5EFE92}"/>
          </ac:picMkLst>
        </pc:picChg>
      </pc:sldChg>
      <pc:sldChg chg="modSp mod">
        <pc:chgData name="Nordstrøm, Charlott Elise Gyllenhammar" userId="3715a455-57a5-48c1-9236-91a9f3d6ec96" providerId="ADAL" clId="{B3BA4FA5-DD7B-4483-A8F3-A5DDD1D498E3}" dt="2021-08-27T12:04:20.811" v="647" actId="962"/>
        <pc:sldMkLst>
          <pc:docMk/>
          <pc:sldMk cId="1110693474" sldId="284"/>
        </pc:sldMkLst>
        <pc:picChg chg="mod">
          <ac:chgData name="Nordstrøm, Charlott Elise Gyllenhammar" userId="3715a455-57a5-48c1-9236-91a9f3d6ec96" providerId="ADAL" clId="{B3BA4FA5-DD7B-4483-A8F3-A5DDD1D498E3}" dt="2021-08-27T12:04:20.811" v="647" actId="962"/>
          <ac:picMkLst>
            <pc:docMk/>
            <pc:sldMk cId="1110693474" sldId="284"/>
            <ac:picMk id="7" creationId="{025F81DD-A44A-4CCA-BA61-E573A5602B7B}"/>
          </ac:picMkLst>
        </pc:picChg>
      </pc:sldChg>
      <pc:sldChg chg="modSp mod">
        <pc:chgData name="Nordstrøm, Charlott Elise Gyllenhammar" userId="3715a455-57a5-48c1-9236-91a9f3d6ec96" providerId="ADAL" clId="{B3BA4FA5-DD7B-4483-A8F3-A5DDD1D498E3}" dt="2021-08-30T10:43:20.441" v="2886" actId="1076"/>
        <pc:sldMkLst>
          <pc:docMk/>
          <pc:sldMk cId="2060027092" sldId="285"/>
        </pc:sldMkLst>
        <pc:spChg chg="mod">
          <ac:chgData name="Nordstrøm, Charlott Elise Gyllenhammar" userId="3715a455-57a5-48c1-9236-91a9f3d6ec96" providerId="ADAL" clId="{B3BA4FA5-DD7B-4483-A8F3-A5DDD1D498E3}" dt="2021-08-30T10:43:20.441" v="2886" actId="1076"/>
          <ac:spMkLst>
            <pc:docMk/>
            <pc:sldMk cId="2060027092" sldId="285"/>
            <ac:spMk id="3" creationId="{470DDA9C-EEF3-46F3-927E-22A7E460FC24}"/>
          </ac:spMkLst>
        </pc:spChg>
        <pc:picChg chg="mod">
          <ac:chgData name="Nordstrøm, Charlott Elise Gyllenhammar" userId="3715a455-57a5-48c1-9236-91a9f3d6ec96" providerId="ADAL" clId="{B3BA4FA5-DD7B-4483-A8F3-A5DDD1D498E3}" dt="2021-08-27T12:14:48.166" v="2654" actId="962"/>
          <ac:picMkLst>
            <pc:docMk/>
            <pc:sldMk cId="2060027092" sldId="285"/>
            <ac:picMk id="7" creationId="{D6C6ECC3-7C6F-4CF1-86A4-B068467B9091}"/>
          </ac:picMkLst>
        </pc:picChg>
        <pc:picChg chg="mod">
          <ac:chgData name="Nordstrøm, Charlott Elise Gyllenhammar" userId="3715a455-57a5-48c1-9236-91a9f3d6ec96" providerId="ADAL" clId="{B3BA4FA5-DD7B-4483-A8F3-A5DDD1D498E3}" dt="2021-08-27T12:13:55.229" v="2652" actId="962"/>
          <ac:picMkLst>
            <pc:docMk/>
            <pc:sldMk cId="2060027092" sldId="285"/>
            <ac:picMk id="1026" creationId="{E4C15CD6-B44D-41C0-A7B6-6435A3B64E3B}"/>
          </ac:picMkLst>
        </pc:picChg>
      </pc:sldChg>
      <pc:sldChg chg="addSp modSp mod modNotesTx">
        <pc:chgData name="Nordstrøm, Charlott Elise Gyllenhammar" userId="3715a455-57a5-48c1-9236-91a9f3d6ec96" providerId="ADAL" clId="{B3BA4FA5-DD7B-4483-A8F3-A5DDD1D498E3}" dt="2021-08-27T12:06:44.906" v="1009" actId="962"/>
        <pc:sldMkLst>
          <pc:docMk/>
          <pc:sldMk cId="3850903880" sldId="295"/>
        </pc:sldMkLst>
        <pc:spChg chg="mod">
          <ac:chgData name="Nordstrøm, Charlott Elise Gyllenhammar" userId="3715a455-57a5-48c1-9236-91a9f3d6ec96" providerId="ADAL" clId="{B3BA4FA5-DD7B-4483-A8F3-A5DDD1D498E3}" dt="2021-08-26T15:26:50.699" v="15" actId="1076"/>
          <ac:spMkLst>
            <pc:docMk/>
            <pc:sldMk cId="3850903880" sldId="295"/>
            <ac:spMk id="2" creationId="{DAD55177-FB58-4664-807F-3F0E107AD104}"/>
          </ac:spMkLst>
        </pc:spChg>
        <pc:spChg chg="mod">
          <ac:chgData name="Nordstrøm, Charlott Elise Gyllenhammar" userId="3715a455-57a5-48c1-9236-91a9f3d6ec96" providerId="ADAL" clId="{B3BA4FA5-DD7B-4483-A8F3-A5DDD1D498E3}" dt="2021-08-26T15:26:47.309" v="14" actId="1076"/>
          <ac:spMkLst>
            <pc:docMk/>
            <pc:sldMk cId="3850903880" sldId="295"/>
            <ac:spMk id="3" creationId="{8EE9C672-8A19-47BE-AF0A-4A7F50574F67}"/>
          </ac:spMkLst>
        </pc:spChg>
        <pc:picChg chg="add mod">
          <ac:chgData name="Nordstrøm, Charlott Elise Gyllenhammar" userId="3715a455-57a5-48c1-9236-91a9f3d6ec96" providerId="ADAL" clId="{B3BA4FA5-DD7B-4483-A8F3-A5DDD1D498E3}" dt="2021-08-27T12:06:44.906" v="1009" actId="962"/>
          <ac:picMkLst>
            <pc:docMk/>
            <pc:sldMk cId="3850903880" sldId="295"/>
            <ac:picMk id="5" creationId="{BDA45712-E37E-4743-AC0F-DDAADED8FE25}"/>
          </ac:picMkLst>
        </pc:picChg>
        <pc:picChg chg="mod">
          <ac:chgData name="Nordstrøm, Charlott Elise Gyllenhammar" userId="3715a455-57a5-48c1-9236-91a9f3d6ec96" providerId="ADAL" clId="{B3BA4FA5-DD7B-4483-A8F3-A5DDD1D498E3}" dt="2021-08-27T12:05:45.024" v="911" actId="962"/>
          <ac:picMkLst>
            <pc:docMk/>
            <pc:sldMk cId="3850903880" sldId="295"/>
            <ac:picMk id="7" creationId="{AA839BF2-A8D3-4746-8180-7DCB8D5A6880}"/>
          </ac:picMkLst>
        </pc:picChg>
        <pc:picChg chg="mod">
          <ac:chgData name="Nordstrøm, Charlott Elise Gyllenhammar" userId="3715a455-57a5-48c1-9236-91a9f3d6ec96" providerId="ADAL" clId="{B3BA4FA5-DD7B-4483-A8F3-A5DDD1D498E3}" dt="2021-08-27T12:06:36.311" v="913" actId="962"/>
          <ac:picMkLst>
            <pc:docMk/>
            <pc:sldMk cId="3850903880" sldId="295"/>
            <ac:picMk id="9" creationId="{E0D823BC-581D-49D1-857E-C1E3B34BE2C1}"/>
          </ac:picMkLst>
        </pc:picChg>
      </pc:sldChg>
      <pc:sldChg chg="modSp mod">
        <pc:chgData name="Nordstrøm, Charlott Elise Gyllenhammar" userId="3715a455-57a5-48c1-9236-91a9f3d6ec96" providerId="ADAL" clId="{B3BA4FA5-DD7B-4483-A8F3-A5DDD1D498E3}" dt="2021-08-27T12:08:31.863" v="1315" actId="962"/>
        <pc:sldMkLst>
          <pc:docMk/>
          <pc:sldMk cId="986440341" sldId="296"/>
        </pc:sldMkLst>
        <pc:picChg chg="mod">
          <ac:chgData name="Nordstrøm, Charlott Elise Gyllenhammar" userId="3715a455-57a5-48c1-9236-91a9f3d6ec96" providerId="ADAL" clId="{B3BA4FA5-DD7B-4483-A8F3-A5DDD1D498E3}" dt="2021-08-27T12:08:31.863" v="1315" actId="962"/>
          <ac:picMkLst>
            <pc:docMk/>
            <pc:sldMk cId="986440341" sldId="296"/>
            <ac:picMk id="5" creationId="{CBA8AF52-7D37-4A38-85B9-B06BBF02117E}"/>
          </ac:picMkLst>
        </pc:picChg>
      </pc:sldChg>
      <pc:sldChg chg="modSp mod">
        <pc:chgData name="Nordstrøm, Charlott Elise Gyllenhammar" userId="3715a455-57a5-48c1-9236-91a9f3d6ec96" providerId="ADAL" clId="{B3BA4FA5-DD7B-4483-A8F3-A5DDD1D498E3}" dt="2021-08-27T12:09:43.991" v="1317" actId="962"/>
        <pc:sldMkLst>
          <pc:docMk/>
          <pc:sldMk cId="2381222818" sldId="297"/>
        </pc:sldMkLst>
        <pc:spChg chg="mod">
          <ac:chgData name="Nordstrøm, Charlott Elise Gyllenhammar" userId="3715a455-57a5-48c1-9236-91a9f3d6ec96" providerId="ADAL" clId="{B3BA4FA5-DD7B-4483-A8F3-A5DDD1D498E3}" dt="2021-08-27T08:46:29.405" v="72" actId="5793"/>
          <ac:spMkLst>
            <pc:docMk/>
            <pc:sldMk cId="2381222818" sldId="297"/>
            <ac:spMk id="3" creationId="{856F1EFA-E1F4-42D0-B5C4-5220AEDEB370}"/>
          </ac:spMkLst>
        </pc:spChg>
        <pc:picChg chg="mod">
          <ac:chgData name="Nordstrøm, Charlott Elise Gyllenhammar" userId="3715a455-57a5-48c1-9236-91a9f3d6ec96" providerId="ADAL" clId="{B3BA4FA5-DD7B-4483-A8F3-A5DDD1D498E3}" dt="2021-08-27T12:09:43.991" v="1317" actId="962"/>
          <ac:picMkLst>
            <pc:docMk/>
            <pc:sldMk cId="2381222818" sldId="297"/>
            <ac:picMk id="5" creationId="{F307BFC1-B902-46A5-A86E-60372C0793CF}"/>
          </ac:picMkLst>
        </pc:picChg>
      </pc:sldChg>
      <pc:sldChg chg="modSp mod">
        <pc:chgData name="Nordstrøm, Charlott Elise Gyllenhammar" userId="3715a455-57a5-48c1-9236-91a9f3d6ec96" providerId="ADAL" clId="{B3BA4FA5-DD7B-4483-A8F3-A5DDD1D498E3}" dt="2021-08-27T12:07:43.913" v="1011" actId="962"/>
        <pc:sldMkLst>
          <pc:docMk/>
          <pc:sldMk cId="3962033201" sldId="298"/>
        </pc:sldMkLst>
        <pc:spChg chg="mod">
          <ac:chgData name="Nordstrøm, Charlott Elise Gyllenhammar" userId="3715a455-57a5-48c1-9236-91a9f3d6ec96" providerId="ADAL" clId="{B3BA4FA5-DD7B-4483-A8F3-A5DDD1D498E3}" dt="2021-08-27T09:29:21.086" v="107" actId="20577"/>
          <ac:spMkLst>
            <pc:docMk/>
            <pc:sldMk cId="3962033201" sldId="298"/>
            <ac:spMk id="3" creationId="{8EE9C672-8A19-47BE-AF0A-4A7F50574F67}"/>
          </ac:spMkLst>
        </pc:spChg>
        <pc:picChg chg="mod">
          <ac:chgData name="Nordstrøm, Charlott Elise Gyllenhammar" userId="3715a455-57a5-48c1-9236-91a9f3d6ec96" providerId="ADAL" clId="{B3BA4FA5-DD7B-4483-A8F3-A5DDD1D498E3}" dt="2021-08-27T12:07:43.913" v="1011" actId="962"/>
          <ac:picMkLst>
            <pc:docMk/>
            <pc:sldMk cId="3962033201" sldId="298"/>
            <ac:picMk id="10" creationId="{B89A69E8-68CC-427E-8199-7FCBD6117CAB}"/>
          </ac:picMkLst>
        </pc:picChg>
      </pc:sldChg>
      <pc:sldChg chg="del">
        <pc:chgData name="Nordstrøm, Charlott Elise Gyllenhammar" userId="3715a455-57a5-48c1-9236-91a9f3d6ec96" providerId="ADAL" clId="{B3BA4FA5-DD7B-4483-A8F3-A5DDD1D498E3}" dt="2021-08-26T14:59:06.100" v="0"/>
        <pc:sldMkLst>
          <pc:docMk/>
          <pc:sldMk cId="1878805402" sldId="299"/>
        </pc:sldMkLst>
      </pc:sldChg>
    </pc:docChg>
  </pc:docChgLst>
  <pc:docChgLst>
    <pc:chgData name="Nordstrøm, Charlott Elise Gyllenhammar" userId="3715a455-57a5-48c1-9236-91a9f3d6ec96" providerId="ADAL" clId="{A0B14721-8902-4683-B2DF-1A5A2E3531C1}"/>
    <pc:docChg chg="custSel addSld delSld modSld">
      <pc:chgData name="Nordstrøm, Charlott Elise Gyllenhammar" userId="3715a455-57a5-48c1-9236-91a9f3d6ec96" providerId="ADAL" clId="{A0B14721-8902-4683-B2DF-1A5A2E3531C1}" dt="2021-12-10T11:03:38.459" v="881" actId="20577"/>
      <pc:docMkLst>
        <pc:docMk/>
      </pc:docMkLst>
      <pc:sldChg chg="addSp modSp del mod">
        <pc:chgData name="Nordstrøm, Charlott Elise Gyllenhammar" userId="3715a455-57a5-48c1-9236-91a9f3d6ec96" providerId="ADAL" clId="{A0B14721-8902-4683-B2DF-1A5A2E3531C1}" dt="2021-12-10T10:51:23.844" v="722" actId="2696"/>
        <pc:sldMkLst>
          <pc:docMk/>
          <pc:sldMk cId="2060027092" sldId="285"/>
        </pc:sldMkLst>
        <pc:spChg chg="mod">
          <ac:chgData name="Nordstrøm, Charlott Elise Gyllenhammar" userId="3715a455-57a5-48c1-9236-91a9f3d6ec96" providerId="ADAL" clId="{A0B14721-8902-4683-B2DF-1A5A2E3531C1}" dt="2021-12-10T09:43:46.417" v="665" actId="14100"/>
          <ac:spMkLst>
            <pc:docMk/>
            <pc:sldMk cId="2060027092" sldId="285"/>
            <ac:spMk id="3" creationId="{470DDA9C-EEF3-46F3-927E-22A7E460FC24}"/>
          </ac:spMkLst>
        </pc:spChg>
        <pc:spChg chg="add mod">
          <ac:chgData name="Nordstrøm, Charlott Elise Gyllenhammar" userId="3715a455-57a5-48c1-9236-91a9f3d6ec96" providerId="ADAL" clId="{A0B14721-8902-4683-B2DF-1A5A2E3531C1}" dt="2021-12-10T09:43:58.944" v="702" actId="20577"/>
          <ac:spMkLst>
            <pc:docMk/>
            <pc:sldMk cId="2060027092" sldId="285"/>
            <ac:spMk id="8" creationId="{E11E580A-79FB-4594-AFCC-FF6A2726666D}"/>
          </ac:spMkLst>
        </pc:spChg>
      </pc:sldChg>
      <pc:sldChg chg="addSp modSp add mod">
        <pc:chgData name="Nordstrøm, Charlott Elise Gyllenhammar" userId="3715a455-57a5-48c1-9236-91a9f3d6ec96" providerId="ADAL" clId="{A0B14721-8902-4683-B2DF-1A5A2E3531C1}" dt="2021-12-10T09:43:37.083" v="664" actId="403"/>
        <pc:sldMkLst>
          <pc:docMk/>
          <pc:sldMk cId="2461377147" sldId="299"/>
        </pc:sldMkLst>
        <pc:spChg chg="mod">
          <ac:chgData name="Nordstrøm, Charlott Elise Gyllenhammar" userId="3715a455-57a5-48c1-9236-91a9f3d6ec96" providerId="ADAL" clId="{A0B14721-8902-4683-B2DF-1A5A2E3531C1}" dt="2021-12-10T08:40:50.707" v="30" actId="20577"/>
          <ac:spMkLst>
            <pc:docMk/>
            <pc:sldMk cId="2461377147" sldId="299"/>
            <ac:spMk id="2" creationId="{4C4EA956-EDB8-43D6-8A9F-71FB984AC51A}"/>
          </ac:spMkLst>
        </pc:spChg>
        <pc:spChg chg="mod">
          <ac:chgData name="Nordstrøm, Charlott Elise Gyllenhammar" userId="3715a455-57a5-48c1-9236-91a9f3d6ec96" providerId="ADAL" clId="{A0B14721-8902-4683-B2DF-1A5A2E3531C1}" dt="2021-12-10T08:43:31.293" v="330" actId="1076"/>
          <ac:spMkLst>
            <pc:docMk/>
            <pc:sldMk cId="2461377147" sldId="299"/>
            <ac:spMk id="3" creationId="{C01319AB-CE37-45F6-9126-505C31E50B71}"/>
          </ac:spMkLst>
        </pc:spChg>
        <pc:spChg chg="add mod">
          <ac:chgData name="Nordstrøm, Charlott Elise Gyllenhammar" userId="3715a455-57a5-48c1-9236-91a9f3d6ec96" providerId="ADAL" clId="{A0B14721-8902-4683-B2DF-1A5A2E3531C1}" dt="2021-12-10T09:43:37.083" v="664" actId="403"/>
          <ac:spMkLst>
            <pc:docMk/>
            <pc:sldMk cId="2461377147" sldId="299"/>
            <ac:spMk id="4" creationId="{5A1270AE-0C1D-4179-82D3-23EEDF5DF5EA}"/>
          </ac:spMkLst>
        </pc:spChg>
        <pc:spChg chg="mod">
          <ac:chgData name="Nordstrøm, Charlott Elise Gyllenhammar" userId="3715a455-57a5-48c1-9236-91a9f3d6ec96" providerId="ADAL" clId="{A0B14721-8902-4683-B2DF-1A5A2E3531C1}" dt="2021-12-10T08:55:17.228" v="631" actId="20577"/>
          <ac:spMkLst>
            <pc:docMk/>
            <pc:sldMk cId="2461377147" sldId="299"/>
            <ac:spMk id="6" creationId="{174EF32C-60A6-4D73-9274-A19044CC7D54}"/>
          </ac:spMkLst>
        </pc:spChg>
      </pc:sldChg>
      <pc:sldChg chg="addSp modSp add del mod">
        <pc:chgData name="Nordstrøm, Charlott Elise Gyllenhammar" userId="3715a455-57a5-48c1-9236-91a9f3d6ec96" providerId="ADAL" clId="{A0B14721-8902-4683-B2DF-1A5A2E3531C1}" dt="2021-12-10T10:51:59.158" v="764" actId="47"/>
        <pc:sldMkLst>
          <pc:docMk/>
          <pc:sldMk cId="279089930" sldId="300"/>
        </pc:sldMkLst>
        <pc:spChg chg="mod">
          <ac:chgData name="Nordstrøm, Charlott Elise Gyllenhammar" userId="3715a455-57a5-48c1-9236-91a9f3d6ec96" providerId="ADAL" clId="{A0B14721-8902-4683-B2DF-1A5A2E3531C1}" dt="2021-12-10T08:49:08.991" v="608" actId="20577"/>
          <ac:spMkLst>
            <pc:docMk/>
            <pc:sldMk cId="279089930" sldId="300"/>
            <ac:spMk id="3" creationId="{470DDA9C-EEF3-46F3-927E-22A7E460FC24}"/>
          </ac:spMkLst>
        </pc:spChg>
        <pc:spChg chg="add mod">
          <ac:chgData name="Nordstrøm, Charlott Elise Gyllenhammar" userId="3715a455-57a5-48c1-9236-91a9f3d6ec96" providerId="ADAL" clId="{A0B14721-8902-4683-B2DF-1A5A2E3531C1}" dt="2021-12-10T09:44:28.674" v="718" actId="1076"/>
          <ac:spMkLst>
            <pc:docMk/>
            <pc:sldMk cId="279089930" sldId="300"/>
            <ac:spMk id="8" creationId="{AF9CDE7F-C375-4873-BAED-65FFC11C6162}"/>
          </ac:spMkLst>
        </pc:spChg>
      </pc:sldChg>
      <pc:sldChg chg="addSp modSp add mod modNotesTx">
        <pc:chgData name="Nordstrøm, Charlott Elise Gyllenhammar" userId="3715a455-57a5-48c1-9236-91a9f3d6ec96" providerId="ADAL" clId="{A0B14721-8902-4683-B2DF-1A5A2E3531C1}" dt="2021-12-10T11:03:38.459" v="881" actId="20577"/>
        <pc:sldMkLst>
          <pc:docMk/>
          <pc:sldMk cId="3791967921" sldId="301"/>
        </pc:sldMkLst>
        <pc:spChg chg="mod">
          <ac:chgData name="Nordstrøm, Charlott Elise Gyllenhammar" userId="3715a455-57a5-48c1-9236-91a9f3d6ec96" providerId="ADAL" clId="{A0B14721-8902-4683-B2DF-1A5A2E3531C1}" dt="2021-12-10T10:51:09.114" v="720" actId="27636"/>
          <ac:spMkLst>
            <pc:docMk/>
            <pc:sldMk cId="3791967921" sldId="301"/>
            <ac:spMk id="2" creationId="{760E768E-3AF1-45E7-B0F1-07AB22524C5D}"/>
          </ac:spMkLst>
        </pc:spChg>
        <pc:spChg chg="mod">
          <ac:chgData name="Nordstrøm, Charlott Elise Gyllenhammar" userId="3715a455-57a5-48c1-9236-91a9f3d6ec96" providerId="ADAL" clId="{A0B14721-8902-4683-B2DF-1A5A2E3531C1}" dt="2021-12-10T10:51:47.353" v="763" actId="20577"/>
          <ac:spMkLst>
            <pc:docMk/>
            <pc:sldMk cId="3791967921" sldId="301"/>
            <ac:spMk id="3" creationId="{470DDA9C-EEF3-46F3-927E-22A7E460FC24}"/>
          </ac:spMkLst>
        </pc:spChg>
        <pc:spChg chg="add mod">
          <ac:chgData name="Nordstrøm, Charlott Elise Gyllenhammar" userId="3715a455-57a5-48c1-9236-91a9f3d6ec96" providerId="ADAL" clId="{A0B14721-8902-4683-B2DF-1A5A2E3531C1}" dt="2021-12-10T10:51:18.093" v="721"/>
          <ac:spMkLst>
            <pc:docMk/>
            <pc:sldMk cId="3791967921" sldId="301"/>
            <ac:spMk id="10" creationId="{7B985735-9B2F-4422-9B71-D7ADDA414ADF}"/>
          </ac:spMkLst>
        </pc:spChg>
      </pc:sldChg>
    </pc:docChg>
  </pc:docChgLst>
  <pc:docChgLst>
    <pc:chgData name="Labberton, Angela Susan" userId="30235f49-f1ff-4f9a-aaf4-3e06f9051313" providerId="ADAL" clId="{ED989171-E55D-4D00-8251-87329017E20A}"/>
    <pc:docChg chg="undo custSel addSld delSld modSld">
      <pc:chgData name="Labberton, Angela Susan" userId="30235f49-f1ff-4f9a-aaf4-3e06f9051313" providerId="ADAL" clId="{ED989171-E55D-4D00-8251-87329017E20A}" dt="2021-12-14T13:30:53.722" v="405" actId="1076"/>
      <pc:docMkLst>
        <pc:docMk/>
      </pc:docMkLst>
      <pc:sldChg chg="modSp mod">
        <pc:chgData name="Labberton, Angela Susan" userId="30235f49-f1ff-4f9a-aaf4-3e06f9051313" providerId="ADAL" clId="{ED989171-E55D-4D00-8251-87329017E20A}" dt="2021-12-13T12:47:08.095" v="18" actId="20577"/>
        <pc:sldMkLst>
          <pc:docMk/>
          <pc:sldMk cId="3758386800" sldId="257"/>
        </pc:sldMkLst>
        <pc:spChg chg="mod">
          <ac:chgData name="Labberton, Angela Susan" userId="30235f49-f1ff-4f9a-aaf4-3e06f9051313" providerId="ADAL" clId="{ED989171-E55D-4D00-8251-87329017E20A}" dt="2021-12-13T12:47:08.095" v="18" actId="20577"/>
          <ac:spMkLst>
            <pc:docMk/>
            <pc:sldMk cId="3758386800" sldId="257"/>
            <ac:spMk id="2" creationId="{C50A0021-A030-418C-92CE-DF62B6F71432}"/>
          </ac:spMkLst>
        </pc:spChg>
      </pc:sldChg>
      <pc:sldChg chg="modSp mod">
        <pc:chgData name="Labberton, Angela Susan" userId="30235f49-f1ff-4f9a-aaf4-3e06f9051313" providerId="ADAL" clId="{ED989171-E55D-4D00-8251-87329017E20A}" dt="2021-12-13T12:46:38.415" v="9" actId="20577"/>
        <pc:sldMkLst>
          <pc:docMk/>
          <pc:sldMk cId="97029183" sldId="280"/>
        </pc:sldMkLst>
        <pc:spChg chg="mod">
          <ac:chgData name="Labberton, Angela Susan" userId="30235f49-f1ff-4f9a-aaf4-3e06f9051313" providerId="ADAL" clId="{ED989171-E55D-4D00-8251-87329017E20A}" dt="2021-12-13T12:46:38.415" v="9" actId="20577"/>
          <ac:spMkLst>
            <pc:docMk/>
            <pc:sldMk cId="97029183" sldId="280"/>
            <ac:spMk id="7" creationId="{60984CFD-4DBB-4EFD-8722-821C117FCF52}"/>
          </ac:spMkLst>
        </pc:spChg>
      </pc:sldChg>
      <pc:sldChg chg="modSp mod">
        <pc:chgData name="Labberton, Angela Susan" userId="30235f49-f1ff-4f9a-aaf4-3e06f9051313" providerId="ADAL" clId="{ED989171-E55D-4D00-8251-87329017E20A}" dt="2021-12-13T12:52:04.229" v="148" actId="20577"/>
        <pc:sldMkLst>
          <pc:docMk/>
          <pc:sldMk cId="2231183433" sldId="281"/>
        </pc:sldMkLst>
        <pc:spChg chg="mod">
          <ac:chgData name="Labberton, Angela Susan" userId="30235f49-f1ff-4f9a-aaf4-3e06f9051313" providerId="ADAL" clId="{ED989171-E55D-4D00-8251-87329017E20A}" dt="2021-12-13T12:52:04.229" v="148" actId="20577"/>
          <ac:spMkLst>
            <pc:docMk/>
            <pc:sldMk cId="2231183433" sldId="281"/>
            <ac:spMk id="5" creationId="{715398F4-0C1F-4892-8CB0-67B207062847}"/>
          </ac:spMkLst>
        </pc:spChg>
      </pc:sldChg>
      <pc:sldChg chg="modSp mod">
        <pc:chgData name="Labberton, Angela Susan" userId="30235f49-f1ff-4f9a-aaf4-3e06f9051313" providerId="ADAL" clId="{ED989171-E55D-4D00-8251-87329017E20A}" dt="2021-12-13T12:47:20.347" v="22" actId="20577"/>
        <pc:sldMkLst>
          <pc:docMk/>
          <pc:sldMk cId="2478417670" sldId="282"/>
        </pc:sldMkLst>
        <pc:spChg chg="mod">
          <ac:chgData name="Labberton, Angela Susan" userId="30235f49-f1ff-4f9a-aaf4-3e06f9051313" providerId="ADAL" clId="{ED989171-E55D-4D00-8251-87329017E20A}" dt="2021-12-13T12:47:20.347" v="22" actId="20577"/>
          <ac:spMkLst>
            <pc:docMk/>
            <pc:sldMk cId="2478417670" sldId="282"/>
            <ac:spMk id="6" creationId="{174EF32C-60A6-4D73-9274-A19044CC7D54}"/>
          </ac:spMkLst>
        </pc:spChg>
      </pc:sldChg>
      <pc:sldChg chg="modSp mod">
        <pc:chgData name="Labberton, Angela Susan" userId="30235f49-f1ff-4f9a-aaf4-3e06f9051313" providerId="ADAL" clId="{ED989171-E55D-4D00-8251-87329017E20A}" dt="2021-12-13T12:46:59.011" v="13" actId="20577"/>
        <pc:sldMkLst>
          <pc:docMk/>
          <pc:sldMk cId="4159019152" sldId="283"/>
        </pc:sldMkLst>
        <pc:spChg chg="mod">
          <ac:chgData name="Labberton, Angela Susan" userId="30235f49-f1ff-4f9a-aaf4-3e06f9051313" providerId="ADAL" clId="{ED989171-E55D-4D00-8251-87329017E20A}" dt="2021-12-13T12:46:59.011" v="13" actId="20577"/>
          <ac:spMkLst>
            <pc:docMk/>
            <pc:sldMk cId="4159019152" sldId="283"/>
            <ac:spMk id="8" creationId="{95374E7B-3F13-4246-9A5A-5A4D8D9B119C}"/>
          </ac:spMkLst>
        </pc:spChg>
      </pc:sldChg>
      <pc:sldChg chg="modSp mod">
        <pc:chgData name="Labberton, Angela Susan" userId="30235f49-f1ff-4f9a-aaf4-3e06f9051313" providerId="ADAL" clId="{ED989171-E55D-4D00-8251-87329017E20A}" dt="2021-12-13T12:46:31.415" v="5" actId="20577"/>
        <pc:sldMkLst>
          <pc:docMk/>
          <pc:sldMk cId="1110693474" sldId="284"/>
        </pc:sldMkLst>
        <pc:spChg chg="mod">
          <ac:chgData name="Labberton, Angela Susan" userId="30235f49-f1ff-4f9a-aaf4-3e06f9051313" providerId="ADAL" clId="{ED989171-E55D-4D00-8251-87329017E20A}" dt="2021-12-13T12:46:31.415" v="5" actId="20577"/>
          <ac:spMkLst>
            <pc:docMk/>
            <pc:sldMk cId="1110693474" sldId="284"/>
            <ac:spMk id="6" creationId="{7BE34F4D-DB46-4E00-B18D-BD9B6B81CDD8}"/>
          </ac:spMkLst>
        </pc:spChg>
      </pc:sldChg>
      <pc:sldChg chg="addSp delSp modSp mod">
        <pc:chgData name="Labberton, Angela Susan" userId="30235f49-f1ff-4f9a-aaf4-3e06f9051313" providerId="ADAL" clId="{ED989171-E55D-4D00-8251-87329017E20A}" dt="2021-12-14T13:12:54.328" v="310" actId="478"/>
        <pc:sldMkLst>
          <pc:docMk/>
          <pc:sldMk cId="3850903880" sldId="295"/>
        </pc:sldMkLst>
        <pc:spChg chg="del mod">
          <ac:chgData name="Labberton, Angela Susan" userId="30235f49-f1ff-4f9a-aaf4-3e06f9051313" providerId="ADAL" clId="{ED989171-E55D-4D00-8251-87329017E20A}" dt="2021-12-14T13:07:09.742" v="209" actId="478"/>
          <ac:spMkLst>
            <pc:docMk/>
            <pc:sldMk cId="3850903880" sldId="295"/>
            <ac:spMk id="2" creationId="{DAD55177-FB58-4664-807F-3F0E107AD104}"/>
          </ac:spMkLst>
        </pc:spChg>
        <pc:spChg chg="mod">
          <ac:chgData name="Labberton, Angela Susan" userId="30235f49-f1ff-4f9a-aaf4-3e06f9051313" providerId="ADAL" clId="{ED989171-E55D-4D00-8251-87329017E20A}" dt="2021-12-14T13:12:48.042" v="309" actId="20577"/>
          <ac:spMkLst>
            <pc:docMk/>
            <pc:sldMk cId="3850903880" sldId="295"/>
            <ac:spMk id="3" creationId="{8EE9C672-8A19-47BE-AF0A-4A7F50574F67}"/>
          </ac:spMkLst>
        </pc:spChg>
        <pc:spChg chg="mod">
          <ac:chgData name="Labberton, Angela Susan" userId="30235f49-f1ff-4f9a-aaf4-3e06f9051313" providerId="ADAL" clId="{ED989171-E55D-4D00-8251-87329017E20A}" dt="2021-12-13T12:51:45.458" v="130" actId="20577"/>
          <ac:spMkLst>
            <pc:docMk/>
            <pc:sldMk cId="3850903880" sldId="295"/>
            <ac:spMk id="4" creationId="{6A6678E5-3EE5-40B8-A096-529B33DCEB38}"/>
          </ac:spMkLst>
        </pc:spChg>
        <pc:spChg chg="add del mod">
          <ac:chgData name="Labberton, Angela Susan" userId="30235f49-f1ff-4f9a-aaf4-3e06f9051313" providerId="ADAL" clId="{ED989171-E55D-4D00-8251-87329017E20A}" dt="2021-12-14T13:07:31.945" v="213" actId="478"/>
          <ac:spMkLst>
            <pc:docMk/>
            <pc:sldMk cId="3850903880" sldId="295"/>
            <ac:spMk id="13" creationId="{F31A880D-87B7-4A79-B164-8147B1C65532}"/>
          </ac:spMkLst>
        </pc:spChg>
        <pc:spChg chg="add del mod">
          <ac:chgData name="Labberton, Angela Susan" userId="30235f49-f1ff-4f9a-aaf4-3e06f9051313" providerId="ADAL" clId="{ED989171-E55D-4D00-8251-87329017E20A}" dt="2021-12-14T13:12:54.328" v="310" actId="478"/>
          <ac:spMkLst>
            <pc:docMk/>
            <pc:sldMk cId="3850903880" sldId="295"/>
            <ac:spMk id="14" creationId="{317C8B07-668A-4660-BBFC-D0DB34E13029}"/>
          </ac:spMkLst>
        </pc:spChg>
        <pc:picChg chg="add del mod">
          <ac:chgData name="Labberton, Angela Susan" userId="30235f49-f1ff-4f9a-aaf4-3e06f9051313" providerId="ADAL" clId="{ED989171-E55D-4D00-8251-87329017E20A}" dt="2021-12-14T13:06:44.282" v="182" actId="478"/>
          <ac:picMkLst>
            <pc:docMk/>
            <pc:sldMk cId="3850903880" sldId="295"/>
            <ac:picMk id="12" creationId="{8D6B2A1A-CCB3-4F6B-B884-AAD914F36CAA}"/>
          </ac:picMkLst>
        </pc:picChg>
      </pc:sldChg>
      <pc:sldChg chg="addSp delSp modSp mod">
        <pc:chgData name="Labberton, Angela Susan" userId="30235f49-f1ff-4f9a-aaf4-3e06f9051313" providerId="ADAL" clId="{ED989171-E55D-4D00-8251-87329017E20A}" dt="2021-12-14T13:30:36.655" v="400" actId="478"/>
        <pc:sldMkLst>
          <pc:docMk/>
          <pc:sldMk cId="986440341" sldId="296"/>
        </pc:sldMkLst>
        <pc:spChg chg="mod">
          <ac:chgData name="Labberton, Angela Susan" userId="30235f49-f1ff-4f9a-aaf4-3e06f9051313" providerId="ADAL" clId="{ED989171-E55D-4D00-8251-87329017E20A}" dt="2021-12-13T12:51:59.281" v="143" actId="20577"/>
          <ac:spMkLst>
            <pc:docMk/>
            <pc:sldMk cId="986440341" sldId="296"/>
            <ac:spMk id="8" creationId="{E73E878A-4AAD-4A1E-A568-37B516B07AE4}"/>
          </ac:spMkLst>
        </pc:spChg>
        <pc:spChg chg="add del">
          <ac:chgData name="Labberton, Angela Susan" userId="30235f49-f1ff-4f9a-aaf4-3e06f9051313" providerId="ADAL" clId="{ED989171-E55D-4D00-8251-87329017E20A}" dt="2021-12-14T13:30:36.655" v="400" actId="478"/>
          <ac:spMkLst>
            <pc:docMk/>
            <pc:sldMk cId="986440341" sldId="296"/>
            <ac:spMk id="10" creationId="{7C354EC1-DB9F-40D5-A9CF-1A3ECE795D42}"/>
          </ac:spMkLst>
        </pc:spChg>
      </pc:sldChg>
      <pc:sldChg chg="addSp modSp mod">
        <pc:chgData name="Labberton, Angela Susan" userId="30235f49-f1ff-4f9a-aaf4-3e06f9051313" providerId="ADAL" clId="{ED989171-E55D-4D00-8251-87329017E20A}" dt="2021-12-14T13:30:53.722" v="405" actId="1076"/>
        <pc:sldMkLst>
          <pc:docMk/>
          <pc:sldMk cId="2381222818" sldId="297"/>
        </pc:sldMkLst>
        <pc:spChg chg="mod">
          <ac:chgData name="Labberton, Angela Susan" userId="30235f49-f1ff-4f9a-aaf4-3e06f9051313" providerId="ADAL" clId="{ED989171-E55D-4D00-8251-87329017E20A}" dt="2021-12-13T12:52:10.128" v="153" actId="20577"/>
          <ac:spMkLst>
            <pc:docMk/>
            <pc:sldMk cId="2381222818" sldId="297"/>
            <ac:spMk id="4" creationId="{14BA7345-4FAC-451C-A4E9-0973C5907796}"/>
          </ac:spMkLst>
        </pc:spChg>
        <pc:spChg chg="add mod">
          <ac:chgData name="Labberton, Angela Susan" userId="30235f49-f1ff-4f9a-aaf4-3e06f9051313" providerId="ADAL" clId="{ED989171-E55D-4D00-8251-87329017E20A}" dt="2021-12-14T13:30:53.722" v="405" actId="1076"/>
          <ac:spMkLst>
            <pc:docMk/>
            <pc:sldMk cId="2381222818" sldId="297"/>
            <ac:spMk id="6" creationId="{1CCEC21E-C3AB-4213-8EC2-C48B75944B87}"/>
          </ac:spMkLst>
        </pc:spChg>
      </pc:sldChg>
      <pc:sldChg chg="addSp delSp modSp add del mod modShow modNotesTx">
        <pc:chgData name="Labberton, Angela Susan" userId="30235f49-f1ff-4f9a-aaf4-3e06f9051313" providerId="ADAL" clId="{ED989171-E55D-4D00-8251-87329017E20A}" dt="2021-12-14T13:30:31.053" v="398" actId="1076"/>
        <pc:sldMkLst>
          <pc:docMk/>
          <pc:sldMk cId="3962033201" sldId="298"/>
        </pc:sldMkLst>
        <pc:spChg chg="del mod">
          <ac:chgData name="Labberton, Angela Susan" userId="30235f49-f1ff-4f9a-aaf4-3e06f9051313" providerId="ADAL" clId="{ED989171-E55D-4D00-8251-87329017E20A}" dt="2021-12-14T13:13:06.737" v="318" actId="478"/>
          <ac:spMkLst>
            <pc:docMk/>
            <pc:sldMk cId="3962033201" sldId="298"/>
            <ac:spMk id="2" creationId="{DAD55177-FB58-4664-807F-3F0E107AD104}"/>
          </ac:spMkLst>
        </pc:spChg>
        <pc:spChg chg="mod">
          <ac:chgData name="Labberton, Angela Susan" userId="30235f49-f1ff-4f9a-aaf4-3e06f9051313" providerId="ADAL" clId="{ED989171-E55D-4D00-8251-87329017E20A}" dt="2021-12-14T13:15:06.024" v="347" actId="1076"/>
          <ac:spMkLst>
            <pc:docMk/>
            <pc:sldMk cId="3962033201" sldId="298"/>
            <ac:spMk id="3" creationId="{8EE9C672-8A19-47BE-AF0A-4A7F50574F67}"/>
          </ac:spMkLst>
        </pc:spChg>
        <pc:spChg chg="mod">
          <ac:chgData name="Labberton, Angela Susan" userId="30235f49-f1ff-4f9a-aaf4-3e06f9051313" providerId="ADAL" clId="{ED989171-E55D-4D00-8251-87329017E20A}" dt="2021-12-13T12:51:52.904" v="138" actId="20577"/>
          <ac:spMkLst>
            <pc:docMk/>
            <pc:sldMk cId="3962033201" sldId="298"/>
            <ac:spMk id="4" creationId="{6A6678E5-3EE5-40B8-A096-529B33DCEB38}"/>
          </ac:spMkLst>
        </pc:spChg>
        <pc:spChg chg="mod">
          <ac:chgData name="Labberton, Angela Susan" userId="30235f49-f1ff-4f9a-aaf4-3e06f9051313" providerId="ADAL" clId="{ED989171-E55D-4D00-8251-87329017E20A}" dt="2021-12-14T13:30:31.053" v="398" actId="1076"/>
          <ac:spMkLst>
            <pc:docMk/>
            <pc:sldMk cId="3962033201" sldId="298"/>
            <ac:spMk id="5" creationId="{0E45E03E-AF15-4081-9D32-0C063D0C7B9B}"/>
          </ac:spMkLst>
        </pc:spChg>
        <pc:spChg chg="add del mod">
          <ac:chgData name="Labberton, Angela Susan" userId="30235f49-f1ff-4f9a-aaf4-3e06f9051313" providerId="ADAL" clId="{ED989171-E55D-4D00-8251-87329017E20A}" dt="2021-12-14T13:07:56.038" v="216" actId="478"/>
          <ac:spMkLst>
            <pc:docMk/>
            <pc:sldMk cId="3962033201" sldId="298"/>
            <ac:spMk id="7" creationId="{26154BF7-D187-4729-8FCE-69D4EFF3B956}"/>
          </ac:spMkLst>
        </pc:spChg>
        <pc:spChg chg="add del mod">
          <ac:chgData name="Labberton, Angela Susan" userId="30235f49-f1ff-4f9a-aaf4-3e06f9051313" providerId="ADAL" clId="{ED989171-E55D-4D00-8251-87329017E20A}" dt="2021-12-14T13:13:09.010" v="319" actId="478"/>
          <ac:spMkLst>
            <pc:docMk/>
            <pc:sldMk cId="3962033201" sldId="298"/>
            <ac:spMk id="8" creationId="{0D5A7978-0914-4442-BD02-0138E13CEF56}"/>
          </ac:spMkLst>
        </pc:spChg>
      </pc:sldChg>
      <pc:sldChg chg="delSp modSp mod">
        <pc:chgData name="Labberton, Angela Susan" userId="30235f49-f1ff-4f9a-aaf4-3e06f9051313" providerId="ADAL" clId="{ED989171-E55D-4D00-8251-87329017E20A}" dt="2021-12-14T13:04:08.467" v="172" actId="478"/>
        <pc:sldMkLst>
          <pc:docMk/>
          <pc:sldMk cId="2461377147" sldId="299"/>
        </pc:sldMkLst>
        <pc:spChg chg="del">
          <ac:chgData name="Labberton, Angela Susan" userId="30235f49-f1ff-4f9a-aaf4-3e06f9051313" providerId="ADAL" clId="{ED989171-E55D-4D00-8251-87329017E20A}" dt="2021-12-14T13:04:08.467" v="172" actId="478"/>
          <ac:spMkLst>
            <pc:docMk/>
            <pc:sldMk cId="2461377147" sldId="299"/>
            <ac:spMk id="4" creationId="{5A1270AE-0C1D-4179-82D3-23EEDF5DF5EA}"/>
          </ac:spMkLst>
        </pc:spChg>
        <pc:spChg chg="mod">
          <ac:chgData name="Labberton, Angela Susan" userId="30235f49-f1ff-4f9a-aaf4-3e06f9051313" providerId="ADAL" clId="{ED989171-E55D-4D00-8251-87329017E20A}" dt="2021-12-13T12:51:39.304" v="122" actId="20577"/>
          <ac:spMkLst>
            <pc:docMk/>
            <pc:sldMk cId="2461377147" sldId="299"/>
            <ac:spMk id="6" creationId="{174EF32C-60A6-4D73-9274-A19044CC7D54}"/>
          </ac:spMkLst>
        </pc:spChg>
      </pc:sldChg>
      <pc:sldChg chg="addSp delSp modSp mod">
        <pc:chgData name="Labberton, Angela Susan" userId="30235f49-f1ff-4f9a-aaf4-3e06f9051313" providerId="ADAL" clId="{ED989171-E55D-4D00-8251-87329017E20A}" dt="2021-12-14T13:30:49.586" v="403" actId="21"/>
        <pc:sldMkLst>
          <pc:docMk/>
          <pc:sldMk cId="3791967921" sldId="301"/>
        </pc:sldMkLst>
        <pc:spChg chg="mod">
          <ac:chgData name="Labberton, Angela Susan" userId="30235f49-f1ff-4f9a-aaf4-3e06f9051313" providerId="ADAL" clId="{ED989171-E55D-4D00-8251-87329017E20A}" dt="2021-12-14T13:19:46.301" v="388"/>
          <ac:spMkLst>
            <pc:docMk/>
            <pc:sldMk cId="3791967921" sldId="301"/>
            <ac:spMk id="3" creationId="{470DDA9C-EEF3-46F3-927E-22A7E460FC24}"/>
          </ac:spMkLst>
        </pc:spChg>
        <pc:spChg chg="del mod">
          <ac:chgData name="Labberton, Angela Susan" userId="30235f49-f1ff-4f9a-aaf4-3e06f9051313" providerId="ADAL" clId="{ED989171-E55D-4D00-8251-87329017E20A}" dt="2021-12-14T13:16:49.637" v="351" actId="478"/>
          <ac:spMkLst>
            <pc:docMk/>
            <pc:sldMk cId="3791967921" sldId="301"/>
            <ac:spMk id="4" creationId="{FED9B9E6-1B71-42A0-87FD-AC058B34ED7B}"/>
          </ac:spMkLst>
        </pc:spChg>
        <pc:spChg chg="mod">
          <ac:chgData name="Labberton, Angela Susan" userId="30235f49-f1ff-4f9a-aaf4-3e06f9051313" providerId="ADAL" clId="{ED989171-E55D-4D00-8251-87329017E20A}" dt="2021-12-13T12:52:23.010" v="159" actId="20577"/>
          <ac:spMkLst>
            <pc:docMk/>
            <pc:sldMk cId="3791967921" sldId="301"/>
            <ac:spMk id="5" creationId="{1CF81833-3041-4744-ACEE-C6D670790764}"/>
          </ac:spMkLst>
        </pc:spChg>
        <pc:spChg chg="del mod">
          <ac:chgData name="Labberton, Angela Susan" userId="30235f49-f1ff-4f9a-aaf4-3e06f9051313" providerId="ADAL" clId="{ED989171-E55D-4D00-8251-87329017E20A}" dt="2021-12-14T13:30:49.586" v="403" actId="21"/>
          <ac:spMkLst>
            <pc:docMk/>
            <pc:sldMk cId="3791967921" sldId="301"/>
            <ac:spMk id="9" creationId="{732A4391-A293-4342-87BD-40A31C026474}"/>
          </ac:spMkLst>
        </pc:spChg>
        <pc:spChg chg="del">
          <ac:chgData name="Labberton, Angela Susan" userId="30235f49-f1ff-4f9a-aaf4-3e06f9051313" providerId="ADAL" clId="{ED989171-E55D-4D00-8251-87329017E20A}" dt="2021-12-14T13:16:46.005" v="350" actId="478"/>
          <ac:spMkLst>
            <pc:docMk/>
            <pc:sldMk cId="3791967921" sldId="301"/>
            <ac:spMk id="10" creationId="{7B985735-9B2F-4422-9B71-D7ADDA414ADF}"/>
          </ac:spMkLst>
        </pc:spChg>
        <pc:spChg chg="add mod">
          <ac:chgData name="Labberton, Angela Susan" userId="30235f49-f1ff-4f9a-aaf4-3e06f9051313" providerId="ADAL" clId="{ED989171-E55D-4D00-8251-87329017E20A}" dt="2021-12-14T13:30:47.235" v="402"/>
          <ac:spMkLst>
            <pc:docMk/>
            <pc:sldMk cId="3791967921" sldId="301"/>
            <ac:spMk id="11" creationId="{BEFA7BE7-6753-4AFC-9749-68F35828BE2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DA24F-6BB5-4108-B215-5FEDBB864FC3}" type="datetimeFigureOut">
              <a:rPr lang="en-GB" smtClean="0"/>
              <a:t>14/12/2021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A2642-7BB4-4D05-A142-478D2BB1E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486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hi.no/sv/vaksine/koronavaksinasjonsprogrammet/koronavaksine/#hvem-faar-koronavaksine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Til lærere:</a:t>
            </a: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Følg med om flere grupper etter hvert blir anbefalt vaksine: </a:t>
            </a:r>
            <a:r>
              <a:rPr lang="nb-NO" sz="12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https://www.fhi.no/sv/vaksine/koronavaksinasjonsprogrammet/koronavaksine/#hvem-faar-koronavaksine</a:t>
            </a:r>
            <a:endParaRPr lang="nb-NO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b-NO"/>
          </a:p>
          <a:p>
            <a:r>
              <a:rPr lang="nb-NO"/>
              <a:t>Når en vaksine er gratis i Norge betyr det at disse vaksinene er veldig viktige.</a:t>
            </a:r>
          </a:p>
          <a:p>
            <a:r>
              <a:rPr lang="nb-NO"/>
              <a:t>I en del andre land understreker man dette ved å gjøre vaksiner obligatoriske.</a:t>
            </a:r>
          </a:p>
          <a:p>
            <a:endParaRPr lang="nb-NO"/>
          </a:p>
          <a:p>
            <a:r>
              <a:rPr lang="nb-NO"/>
              <a:t>(A1-2): Du må ikke ha fødselsnummer for å få koronavaksine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6A0F0-0A89-4B90-9D04-B6B6D19E8DE6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6468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Til lærere: </a:t>
            </a:r>
          </a:p>
          <a:p>
            <a:r>
              <a:rPr lang="nb-NO" err="1"/>
              <a:t>BioNTech</a:t>
            </a:r>
            <a:r>
              <a:rPr lang="nb-NO"/>
              <a:t>/Pfizer er produsenten, og vaksinen omtales ofte folkelig som bare «Pfizer»-vaksinen. Selve vaksinen heter «</a:t>
            </a:r>
            <a:r>
              <a:rPr lang="nb-NO" err="1"/>
              <a:t>Comirnaty</a:t>
            </a:r>
            <a:r>
              <a:rPr lang="nb-NO"/>
              <a:t>».</a:t>
            </a:r>
          </a:p>
          <a:p>
            <a:r>
              <a:rPr lang="nb-NO"/>
              <a:t>Vaksinen fra produsenten </a:t>
            </a:r>
            <a:r>
              <a:rPr lang="nb-NO" err="1"/>
              <a:t>Moderna</a:t>
            </a:r>
            <a:r>
              <a:rPr lang="nb-NO"/>
              <a:t> heter «</a:t>
            </a:r>
            <a:r>
              <a:rPr lang="nb-NO" err="1"/>
              <a:t>Spikevax</a:t>
            </a:r>
            <a:r>
              <a:rPr lang="nb-NO"/>
              <a:t>».</a:t>
            </a:r>
          </a:p>
          <a:p>
            <a:r>
              <a:rPr lang="nb-NO"/>
              <a:t>Virusvektor vaksinene fra AstraZeneca og Janssen brukes ikke lenge i koronavaksinasjonsprogrammet i Norge.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6A0F0-0A89-4B90-9D04-B6B6D19E8DE6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4830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6A0F0-0A89-4B90-9D04-B6B6D19E8DE6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6130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Veldig</a:t>
            </a:r>
            <a:r>
              <a:rPr lang="en-GB"/>
              <a:t> </a:t>
            </a:r>
            <a:r>
              <a:rPr lang="en-GB" err="1"/>
              <a:t>viktig</a:t>
            </a:r>
            <a:r>
              <a:rPr lang="en-GB"/>
              <a:t> </a:t>
            </a:r>
            <a:r>
              <a:rPr lang="en-GB" err="1"/>
              <a:t>beskjed</a:t>
            </a:r>
            <a:r>
              <a:rPr lang="en-GB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A2642-7BB4-4D05-A142-478D2BB1E9A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5467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(selv om du er vaksinert)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A2642-7BB4-4D05-A142-478D2BB1E9A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859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Virkning = ønsket effekt/beskyttelse av vaksine. Bivirkning = uønsket effekt/symptomer man opplever mens kroppen jobber med vaksinen.</a:t>
            </a:r>
          </a:p>
          <a:p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Bivirkninger er et tegn på at kroppen trener seg på vaksinen. </a:t>
            </a:r>
          </a:p>
          <a:p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Bivirkninger etter koronavaksine er vanlige. </a:t>
            </a:r>
          </a:p>
          <a:p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kan også være kraftigere enn man er vant til fra andre vaksiner. 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6A0F0-0A89-4B90-9D04-B6B6D19E8DE6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9451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6A0F0-0A89-4B90-9D04-B6B6D19E8DE6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9141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EUs mål med innføringen av et koronasertifikat er økt mobilitet (fri flyt av mennesker over grensene) og gjenåpning av samfunnet.</a:t>
            </a:r>
          </a:p>
          <a:p>
            <a:endParaRPr lang="nb-NO" dirty="0"/>
          </a:p>
          <a:p>
            <a:r>
              <a:rPr lang="nb-NO" dirty="0"/>
              <a:t>Koronasertifikatet kan brukes ved innreise og for inngang til restauranter, cafe, konserter, fornøyelsesparker, kultur og idrettsarrangementer og lignende. </a:t>
            </a:r>
          </a:p>
          <a:p>
            <a:endParaRPr lang="nb-NO" dirty="0"/>
          </a:p>
          <a:p>
            <a:r>
              <a:rPr lang="nb-NO" dirty="0"/>
              <a:t>På </a:t>
            </a:r>
            <a:r>
              <a:rPr lang="nb-NO" dirty="0" err="1"/>
              <a:t>visningssiden</a:t>
            </a:r>
            <a:r>
              <a:rPr lang="nb-NO" dirty="0"/>
              <a:t> er det er QR kode som du viser til kontrolløren. 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6A0F0-0A89-4B90-9D04-B6B6D19E8DE6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0074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F7AA2AA-23A2-4A08-86D6-425D6BC9B729}"/>
              </a:ext>
            </a:extLst>
          </p:cNvPr>
          <p:cNvSpPr/>
          <p:nvPr userDrawn="1"/>
        </p:nvSpPr>
        <p:spPr>
          <a:xfrm>
            <a:off x="291674" y="291670"/>
            <a:ext cx="11611163" cy="1411540"/>
          </a:xfrm>
          <a:prstGeom prst="rect">
            <a:avLst/>
          </a:prstGeom>
          <a:solidFill>
            <a:srgbClr val="E9E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F8400FF1-AAA5-469B-A4A3-F45FA4C85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760" y="0"/>
            <a:ext cx="2597240" cy="1450257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643BC7A7-5C0C-4CBB-898C-EA6C636520E8}"/>
              </a:ext>
            </a:extLst>
          </p:cNvPr>
          <p:cNvSpPr/>
          <p:nvPr userDrawn="1"/>
        </p:nvSpPr>
        <p:spPr>
          <a:xfrm>
            <a:off x="291674" y="1886854"/>
            <a:ext cx="11611163" cy="4681127"/>
          </a:xfrm>
          <a:prstGeom prst="rect">
            <a:avLst/>
          </a:prstGeom>
          <a:solidFill>
            <a:srgbClr val="363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9CBEFC26-1592-4935-998C-8DC22E61E2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7633" y="4223636"/>
            <a:ext cx="1575130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250">
                <a:solidFill>
                  <a:schemeClr val="accent4"/>
                </a:solidFill>
              </a:defRPr>
            </a:lvl1pPr>
          </a:lstStyle>
          <a:p>
            <a:pPr lvl="0"/>
            <a:r>
              <a:rPr lang="nb-NO"/>
              <a:t>06.12.2017</a:t>
            </a:r>
          </a:p>
        </p:txBody>
      </p:sp>
      <p:sp>
        <p:nvSpPr>
          <p:cNvPr id="15" name="Plassholder for tekst 12">
            <a:extLst>
              <a:ext uri="{FF2B5EF4-FFF2-40B4-BE49-F238E27FC236}">
                <a16:creationId xmlns:a16="http://schemas.microsoft.com/office/drawing/2014/main" id="{F0E40FAC-DF77-434E-86EF-C54ECA3869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7632" y="2909318"/>
            <a:ext cx="7807127" cy="800312"/>
          </a:xfr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20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lassholder for tekst 15">
            <a:extLst>
              <a:ext uri="{FF2B5EF4-FFF2-40B4-BE49-F238E27FC236}">
                <a16:creationId xmlns:a16="http://schemas.microsoft.com/office/drawing/2014/main" id="{6F12FC5E-4545-42F2-9348-0E18A3CB2D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87633" y="3772328"/>
            <a:ext cx="7807127" cy="41554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1840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15459" y="1886854"/>
            <a:ext cx="10160523" cy="4172835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marL="0" indent="0" algn="ctr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4A6810E-3AC0-4C81-B564-5E5630596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4409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lassholder for tekst 7">
            <a:extLst>
              <a:ext uri="{FF2B5EF4-FFF2-40B4-BE49-F238E27FC236}">
                <a16:creationId xmlns:a16="http://schemas.microsoft.com/office/drawing/2014/main" id="{85B3523D-5A38-41D3-815A-5CB4E3F24C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5339" y="1363702"/>
            <a:ext cx="10515600" cy="42324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751">
                <a:solidFill>
                  <a:schemeClr val="accent4"/>
                </a:solidFill>
              </a:defRPr>
            </a:lvl1pPr>
            <a:lvl2pPr marL="36007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359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sidestilt lit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73775" y="2304555"/>
            <a:ext cx="5012505" cy="3753904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marL="0" indent="0" algn="ctr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AD0B88A-A80B-4411-B14E-F769A08E6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4409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lassholder for tekst 7">
            <a:extLst>
              <a:ext uri="{FF2B5EF4-FFF2-40B4-BE49-F238E27FC236}">
                <a16:creationId xmlns:a16="http://schemas.microsoft.com/office/drawing/2014/main" id="{FE2A336A-8174-48F0-ADC9-4E8D8938C6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5339" y="1363702"/>
            <a:ext cx="10515600" cy="42324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751">
                <a:solidFill>
                  <a:schemeClr val="accent4"/>
                </a:solidFill>
              </a:defRPr>
            </a:lvl1pPr>
            <a:lvl2pPr marL="36007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F9DE84A6-17C0-4C02-A8D5-E719114951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5459" y="2177396"/>
            <a:ext cx="4652654" cy="36411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0804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stort sidestil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73776" y="705770"/>
            <a:ext cx="5005277" cy="5352688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marL="0" indent="0" algn="ctr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8D14CBF-06D0-410A-A384-2F0263FF9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718428"/>
            <a:ext cx="4652654" cy="1288194"/>
          </a:xfrm>
        </p:spPr>
        <p:txBody>
          <a:bodyPr wrap="square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lassholder for tekst 7">
            <a:extLst>
              <a:ext uri="{FF2B5EF4-FFF2-40B4-BE49-F238E27FC236}">
                <a16:creationId xmlns:a16="http://schemas.microsoft.com/office/drawing/2014/main" id="{7CB85700-175E-4EDD-B51A-0A26EC224D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5339" y="2016562"/>
            <a:ext cx="4652654" cy="42324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751">
                <a:solidFill>
                  <a:schemeClr val="accent4"/>
                </a:solidFill>
              </a:defRPr>
            </a:lvl1pPr>
            <a:lvl2pPr marL="36007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tekst 3">
            <a:extLst>
              <a:ext uri="{FF2B5EF4-FFF2-40B4-BE49-F238E27FC236}">
                <a16:creationId xmlns:a16="http://schemas.microsoft.com/office/drawing/2014/main" id="{99581385-AFD9-41D4-8184-E39DB5EDF2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5459" y="3000723"/>
            <a:ext cx="4652654" cy="28178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824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73776" y="705770"/>
            <a:ext cx="5005277" cy="5352688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marL="0" indent="0" algn="ctr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8E98DD2-BC0F-4148-82DD-F0C2C23793B6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1015460" y="705770"/>
            <a:ext cx="5005277" cy="5352688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marL="0" indent="0" algn="ctr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5037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8E98DD2-BC0F-4148-82DD-F0C2C23793B6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0" y="0"/>
            <a:ext cx="121920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marL="0" indent="0" algn="ctr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4022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A16EDB9-171D-4C15-B8C6-14B0D3C5F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4409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lassholder for innhold 6">
            <a:extLst>
              <a:ext uri="{FF2B5EF4-FFF2-40B4-BE49-F238E27FC236}">
                <a16:creationId xmlns:a16="http://schemas.microsoft.com/office/drawing/2014/main" id="{FFDE66EE-3198-45B5-9D05-5E301D4F6AD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15457" y="1825625"/>
            <a:ext cx="4896969" cy="39929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9" name="Plassholder for innhold 6">
            <a:extLst>
              <a:ext uri="{FF2B5EF4-FFF2-40B4-BE49-F238E27FC236}">
                <a16:creationId xmlns:a16="http://schemas.microsoft.com/office/drawing/2014/main" id="{16F96EB8-7127-4811-90DA-3D1F6F798B2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634090" y="1825625"/>
            <a:ext cx="4896969" cy="39929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900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B12D631-7A0B-4B39-A29E-CDA51B281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4409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lassholder for tekst 7">
            <a:extLst>
              <a:ext uri="{FF2B5EF4-FFF2-40B4-BE49-F238E27FC236}">
                <a16:creationId xmlns:a16="http://schemas.microsoft.com/office/drawing/2014/main" id="{85D593EB-16A8-4421-9A8F-4686391750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5457" y="1363702"/>
            <a:ext cx="4896969" cy="42324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751">
                <a:solidFill>
                  <a:schemeClr val="accent4"/>
                </a:solidFill>
              </a:defRPr>
            </a:lvl1pPr>
            <a:lvl2pPr marL="36007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lassholder for tekst 7">
            <a:extLst>
              <a:ext uri="{FF2B5EF4-FFF2-40B4-BE49-F238E27FC236}">
                <a16:creationId xmlns:a16="http://schemas.microsoft.com/office/drawing/2014/main" id="{42B2FF28-0E84-441E-ADA8-C148AAD2BA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34090" y="1363702"/>
            <a:ext cx="4896969" cy="42324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751">
                <a:solidFill>
                  <a:schemeClr val="accent4"/>
                </a:solidFill>
              </a:defRPr>
            </a:lvl1pPr>
            <a:lvl2pPr marL="36007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lassholder for innhold 6">
            <a:extLst>
              <a:ext uri="{FF2B5EF4-FFF2-40B4-BE49-F238E27FC236}">
                <a16:creationId xmlns:a16="http://schemas.microsoft.com/office/drawing/2014/main" id="{F71BB101-025E-4F4A-82D1-EF1861D81A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015457" y="2177397"/>
            <a:ext cx="4896969" cy="36411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3" name="Plassholder for innhold 6">
            <a:extLst>
              <a:ext uri="{FF2B5EF4-FFF2-40B4-BE49-F238E27FC236}">
                <a16:creationId xmlns:a16="http://schemas.microsoft.com/office/drawing/2014/main" id="{89C1D998-2F94-4B8D-95A1-A60D90B940A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634090" y="2177397"/>
            <a:ext cx="4896969" cy="36411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0959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BBACFA4-E01F-4C1A-AEBB-A1ADB98F6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4409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5455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3057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E29A69C-0B6C-41A5-ACEC-07743FBD3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7A51FC3-89FE-4A7C-9597-505843BE6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9D9F429-E9CF-4C8B-A5BC-E2E32165D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28.09.2021</a:t>
            </a:r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430E78B-0F61-480F-8461-7534D3142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874AF87-D9B1-42A7-93B1-CFABFD6FA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C0C-74B0-4F4E-9053-AADECF5BA9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900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 blå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A745DB-83D6-4C7A-98A5-A53C5B594DAC}"/>
              </a:ext>
            </a:extLst>
          </p:cNvPr>
          <p:cNvSpPr/>
          <p:nvPr userDrawn="1"/>
        </p:nvSpPr>
        <p:spPr>
          <a:xfrm>
            <a:off x="289163" y="1886854"/>
            <a:ext cx="11611163" cy="46811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F7AA2AA-23A2-4A08-86D6-425D6BC9B729}"/>
              </a:ext>
            </a:extLst>
          </p:cNvPr>
          <p:cNvSpPr/>
          <p:nvPr userDrawn="1"/>
        </p:nvSpPr>
        <p:spPr>
          <a:xfrm>
            <a:off x="291674" y="291670"/>
            <a:ext cx="11611163" cy="1411540"/>
          </a:xfrm>
          <a:prstGeom prst="rect">
            <a:avLst/>
          </a:prstGeom>
          <a:solidFill>
            <a:srgbClr val="E9E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C21E21D-9B4F-4363-8DF9-85DEF0D503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410" y="0"/>
            <a:ext cx="2477590" cy="1348899"/>
          </a:xfrm>
          <a:prstGeom prst="rect">
            <a:avLst/>
          </a:prstGeom>
        </p:spPr>
      </p:pic>
      <p:sp>
        <p:nvSpPr>
          <p:cNvPr id="9" name="Plassholder for tekst 12">
            <a:extLst>
              <a:ext uri="{FF2B5EF4-FFF2-40B4-BE49-F238E27FC236}">
                <a16:creationId xmlns:a16="http://schemas.microsoft.com/office/drawing/2014/main" id="{C935626B-B2F0-4C1D-B10F-C71FBA0ED9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7632" y="2909318"/>
            <a:ext cx="7807127" cy="800312"/>
          </a:xfr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20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lassholder for tekst 15">
            <a:extLst>
              <a:ext uri="{FF2B5EF4-FFF2-40B4-BE49-F238E27FC236}">
                <a16:creationId xmlns:a16="http://schemas.microsoft.com/office/drawing/2014/main" id="{21AA3D13-F0CA-4E21-B27D-43A764962A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7633" y="3772328"/>
            <a:ext cx="7807127" cy="41554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4489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E2B10C-648E-4466-AB16-6A363B42B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DC28658-96AD-437C-8EED-A167C0903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C05CD26-18FD-4747-848A-D2E374B49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AB27FD-3BE9-4028-93D5-1233AD7DC5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4707368-5B3F-434F-8DB8-EB08E7AF43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0C53131-2D1F-40B9-88A3-5B44E4860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28.09.2021</a:t>
            </a:r>
            <a:endParaRPr lang="en-GB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D5FD4368-7980-4D97-98F6-59D487AAD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784AC1D-4E3C-4886-BCCB-A2E69BCBA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C0C-74B0-4F4E-9053-AADECF5BA9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658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E078FC-CAD1-471A-8E76-037B78D48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4C46BE1-E944-4A4D-8EEB-463F90DD9A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4E1FF25-E19D-4FF1-AC51-6BBA859B1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3D52BFC-B2DB-4F96-B988-13E1E11C3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28.09.2021</a:t>
            </a:r>
            <a:endParaRPr lang="en-GB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EE74DB8-A6D6-4030-9CF6-BC2B5611F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740E9E1-F1CD-4C06-9F0D-778FE18BA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C0C-74B0-4F4E-9053-AADECF5BA9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267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 plommefar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F7AA2AA-23A2-4A08-86D6-425D6BC9B729}"/>
              </a:ext>
            </a:extLst>
          </p:cNvPr>
          <p:cNvSpPr/>
          <p:nvPr userDrawn="1"/>
        </p:nvSpPr>
        <p:spPr>
          <a:xfrm>
            <a:off x="291674" y="291670"/>
            <a:ext cx="11611163" cy="1411540"/>
          </a:xfrm>
          <a:prstGeom prst="rect">
            <a:avLst/>
          </a:prstGeom>
          <a:solidFill>
            <a:srgbClr val="E9E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43BC7A7-5C0C-4CBB-898C-EA6C636520E8}"/>
              </a:ext>
            </a:extLst>
          </p:cNvPr>
          <p:cNvSpPr/>
          <p:nvPr userDrawn="1"/>
        </p:nvSpPr>
        <p:spPr>
          <a:xfrm>
            <a:off x="291674" y="1886854"/>
            <a:ext cx="11611163" cy="46811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C21E21D-9B4F-4363-8DF9-85DEF0D503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410" y="0"/>
            <a:ext cx="2477590" cy="1348899"/>
          </a:xfrm>
          <a:prstGeom prst="rect">
            <a:avLst/>
          </a:prstGeom>
        </p:spPr>
      </p:pic>
      <p:sp>
        <p:nvSpPr>
          <p:cNvPr id="15" name="Plassholder for tekst 12">
            <a:extLst>
              <a:ext uri="{FF2B5EF4-FFF2-40B4-BE49-F238E27FC236}">
                <a16:creationId xmlns:a16="http://schemas.microsoft.com/office/drawing/2014/main" id="{7336BBC4-5B27-4896-803A-C8F8ABA542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7632" y="2909318"/>
            <a:ext cx="7807127" cy="800312"/>
          </a:xfr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20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lassholder for tekst 15">
            <a:extLst>
              <a:ext uri="{FF2B5EF4-FFF2-40B4-BE49-F238E27FC236}">
                <a16:creationId xmlns:a16="http://schemas.microsoft.com/office/drawing/2014/main" id="{242C4BBA-EF72-4A3D-A43C-4E125BE206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7633" y="3772328"/>
            <a:ext cx="7807127" cy="41554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9034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 indi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F7AA2AA-23A2-4A08-86D6-425D6BC9B729}"/>
              </a:ext>
            </a:extLst>
          </p:cNvPr>
          <p:cNvSpPr/>
          <p:nvPr userDrawn="1"/>
        </p:nvSpPr>
        <p:spPr>
          <a:xfrm>
            <a:off x="291674" y="291670"/>
            <a:ext cx="11611163" cy="1411540"/>
          </a:xfrm>
          <a:prstGeom prst="rect">
            <a:avLst/>
          </a:prstGeom>
          <a:solidFill>
            <a:srgbClr val="E9E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43BC7A7-5C0C-4CBB-898C-EA6C636520E8}"/>
              </a:ext>
            </a:extLst>
          </p:cNvPr>
          <p:cNvSpPr/>
          <p:nvPr userDrawn="1"/>
        </p:nvSpPr>
        <p:spPr>
          <a:xfrm>
            <a:off x="291674" y="1886854"/>
            <a:ext cx="11611163" cy="46811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C21E21D-9B4F-4363-8DF9-85DEF0D503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410" y="0"/>
            <a:ext cx="2477590" cy="1348899"/>
          </a:xfrm>
          <a:prstGeom prst="rect">
            <a:avLst/>
          </a:prstGeom>
        </p:spPr>
      </p:pic>
      <p:sp>
        <p:nvSpPr>
          <p:cNvPr id="8" name="Plassholder for tekst 12">
            <a:extLst>
              <a:ext uri="{FF2B5EF4-FFF2-40B4-BE49-F238E27FC236}">
                <a16:creationId xmlns:a16="http://schemas.microsoft.com/office/drawing/2014/main" id="{E4D28808-863E-4D4E-BA97-DCBC5096F9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7632" y="2909318"/>
            <a:ext cx="7807127" cy="800312"/>
          </a:xfr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20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tekst 15">
            <a:extLst>
              <a:ext uri="{FF2B5EF4-FFF2-40B4-BE49-F238E27FC236}">
                <a16:creationId xmlns:a16="http://schemas.microsoft.com/office/drawing/2014/main" id="{3EDF36FE-51A5-42D8-AFF5-F1BA231C0C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7633" y="3772328"/>
            <a:ext cx="7807127" cy="41554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7343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 lys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F7AA2AA-23A2-4A08-86D6-425D6BC9B729}"/>
              </a:ext>
            </a:extLst>
          </p:cNvPr>
          <p:cNvSpPr/>
          <p:nvPr userDrawn="1"/>
        </p:nvSpPr>
        <p:spPr>
          <a:xfrm>
            <a:off x="291674" y="291670"/>
            <a:ext cx="11611163" cy="1411540"/>
          </a:xfrm>
          <a:prstGeom prst="rect">
            <a:avLst/>
          </a:prstGeom>
          <a:solidFill>
            <a:srgbClr val="E9E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43BC7A7-5C0C-4CBB-898C-EA6C636520E8}"/>
              </a:ext>
            </a:extLst>
          </p:cNvPr>
          <p:cNvSpPr/>
          <p:nvPr userDrawn="1"/>
        </p:nvSpPr>
        <p:spPr>
          <a:xfrm>
            <a:off x="291674" y="1886854"/>
            <a:ext cx="11611163" cy="46811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C21E21D-9B4F-4363-8DF9-85DEF0D503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410" y="0"/>
            <a:ext cx="2477590" cy="1348899"/>
          </a:xfrm>
          <a:prstGeom prst="rect">
            <a:avLst/>
          </a:prstGeom>
        </p:spPr>
      </p:pic>
      <p:sp>
        <p:nvSpPr>
          <p:cNvPr id="8" name="Plassholder for tekst 12">
            <a:extLst>
              <a:ext uri="{FF2B5EF4-FFF2-40B4-BE49-F238E27FC236}">
                <a16:creationId xmlns:a16="http://schemas.microsoft.com/office/drawing/2014/main" id="{AEBBE4AD-AB7F-4AB4-A22C-A354D2D755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7632" y="2909318"/>
            <a:ext cx="7807127" cy="800312"/>
          </a:xfr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20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tekst 15">
            <a:extLst>
              <a:ext uri="{FF2B5EF4-FFF2-40B4-BE49-F238E27FC236}">
                <a16:creationId xmlns:a16="http://schemas.microsoft.com/office/drawing/2014/main" id="{F25938EB-4234-419C-9618-D4E54F9683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7633" y="3772328"/>
            <a:ext cx="7807127" cy="41554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0498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F7AA2AA-23A2-4A08-86D6-425D6BC9B729}"/>
              </a:ext>
            </a:extLst>
          </p:cNvPr>
          <p:cNvSpPr/>
          <p:nvPr userDrawn="1"/>
        </p:nvSpPr>
        <p:spPr>
          <a:xfrm>
            <a:off x="291674" y="291670"/>
            <a:ext cx="11611163" cy="1411540"/>
          </a:xfrm>
          <a:prstGeom prst="rect">
            <a:avLst/>
          </a:prstGeom>
          <a:solidFill>
            <a:srgbClr val="E9E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43BC7A7-5C0C-4CBB-898C-EA6C636520E8}"/>
              </a:ext>
            </a:extLst>
          </p:cNvPr>
          <p:cNvSpPr/>
          <p:nvPr userDrawn="1"/>
        </p:nvSpPr>
        <p:spPr>
          <a:xfrm>
            <a:off x="291674" y="1886854"/>
            <a:ext cx="11611163" cy="46811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C21E21D-9B4F-4363-8DF9-85DEF0D503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410" y="0"/>
            <a:ext cx="2477590" cy="1348899"/>
          </a:xfrm>
          <a:prstGeom prst="rect">
            <a:avLst/>
          </a:prstGeom>
        </p:spPr>
      </p:pic>
      <p:sp>
        <p:nvSpPr>
          <p:cNvPr id="8" name="Plassholder for tekst 12">
            <a:extLst>
              <a:ext uri="{FF2B5EF4-FFF2-40B4-BE49-F238E27FC236}">
                <a16:creationId xmlns:a16="http://schemas.microsoft.com/office/drawing/2014/main" id="{A2BDBFD9-16A2-48B2-B6FA-D1CFE7584D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7632" y="2909318"/>
            <a:ext cx="7807127" cy="800312"/>
          </a:xfr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20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tekst 15">
            <a:extLst>
              <a:ext uri="{FF2B5EF4-FFF2-40B4-BE49-F238E27FC236}">
                <a16:creationId xmlns:a16="http://schemas.microsoft.com/office/drawing/2014/main" id="{20587365-12BA-4302-94BB-74C8FB61AB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7633" y="3772328"/>
            <a:ext cx="7807127" cy="41554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9592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lys brun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A01CC69B-9FD8-427A-82DE-123472262D0A}"/>
              </a:ext>
            </a:extLst>
          </p:cNvPr>
          <p:cNvSpPr/>
          <p:nvPr userDrawn="1"/>
        </p:nvSpPr>
        <p:spPr>
          <a:xfrm>
            <a:off x="291674" y="291670"/>
            <a:ext cx="11611163" cy="6276311"/>
          </a:xfrm>
          <a:prstGeom prst="rect">
            <a:avLst/>
          </a:prstGeom>
          <a:solidFill>
            <a:srgbClr val="EF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4409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CD5B7968-9160-4F95-9A28-7FEC1B18BF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5339" y="1363702"/>
            <a:ext cx="10515600" cy="42324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751">
                <a:solidFill>
                  <a:schemeClr val="accent4"/>
                </a:solidFill>
              </a:defRPr>
            </a:lvl1pPr>
            <a:lvl2pPr marL="36007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tekst 3">
            <a:extLst>
              <a:ext uri="{FF2B5EF4-FFF2-40B4-BE49-F238E27FC236}">
                <a16:creationId xmlns:a16="http://schemas.microsoft.com/office/drawing/2014/main" id="{988337F4-0EAE-4190-9837-17391DC08E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5459" y="2177396"/>
            <a:ext cx="10515600" cy="36411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1018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6109BC7-6B2B-455F-AAF6-F2D02D73C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4409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lassholder for tekst 7">
            <a:extLst>
              <a:ext uri="{FF2B5EF4-FFF2-40B4-BE49-F238E27FC236}">
                <a16:creationId xmlns:a16="http://schemas.microsoft.com/office/drawing/2014/main" id="{75588BA0-191B-489B-AFF1-4ED326CF14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5339" y="1363702"/>
            <a:ext cx="10515600" cy="42324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751">
                <a:solidFill>
                  <a:schemeClr val="accent4"/>
                </a:solidFill>
              </a:defRPr>
            </a:lvl1pPr>
            <a:lvl2pPr marL="36007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7249BEA4-D06E-4C20-83BD-17A917A012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5459" y="2177396"/>
            <a:ext cx="10515600" cy="36411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1960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15459" y="1505162"/>
            <a:ext cx="10160523" cy="4554527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marL="0" indent="0" algn="ctr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D4FCC46-56CB-4D81-8A0F-DB762CFE8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4409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1180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5459" y="662815"/>
            <a:ext cx="10515600" cy="644097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5459" y="2177396"/>
            <a:ext cx="10515600" cy="37325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sldNum="0" hdr="0" ft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65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70054" indent="-270054" algn="l" defTabSz="914446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accent4"/>
        </a:buClr>
        <a:buSzPct val="100000"/>
        <a:buFontTx/>
        <a:buBlip>
          <a:blip r:embed="rId23"/>
        </a:buBlip>
        <a:defRPr sz="2800" kern="1200">
          <a:solidFill>
            <a:schemeClr val="dk1"/>
          </a:solidFill>
          <a:latin typeface="+mn-lt"/>
          <a:ea typeface="+mn-ea"/>
          <a:cs typeface="+mn-cs"/>
        </a:defRPr>
      </a:lvl1pPr>
      <a:lvl2pPr marL="540108" indent="-180036" algn="l" defTabSz="914446" rtl="0" eaLnBrk="1" latinLnBrk="0" hangingPunct="1">
        <a:lnSpc>
          <a:spcPct val="90000"/>
        </a:lnSpc>
        <a:spcBef>
          <a:spcPts val="0"/>
        </a:spcBef>
        <a:buClr>
          <a:schemeClr val="accent4"/>
        </a:buClr>
        <a:buFontTx/>
        <a:buBlip>
          <a:blip r:embed="rId23"/>
        </a:buBlip>
        <a:defRPr sz="2000" kern="1200">
          <a:solidFill>
            <a:schemeClr val="dk1"/>
          </a:solidFill>
          <a:latin typeface="+mn-lt"/>
          <a:ea typeface="+mn-ea"/>
          <a:cs typeface="+mn-cs"/>
        </a:defRPr>
      </a:lvl2pPr>
      <a:lvl3pPr marL="720144" indent="-180036" algn="l" defTabSz="914446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Tx/>
        <a:buBlip>
          <a:blip r:embed="rId23"/>
        </a:buBlip>
        <a:defRPr sz="1800" kern="1200">
          <a:solidFill>
            <a:schemeClr val="dk1"/>
          </a:solidFill>
          <a:latin typeface="+mn-lt"/>
          <a:ea typeface="+mn-ea"/>
          <a:cs typeface="+mn-cs"/>
        </a:defRPr>
      </a:lvl3pPr>
      <a:lvl4pPr marL="900180" indent="-180036" algn="l" defTabSz="914446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Tx/>
        <a:buBlip>
          <a:blip r:embed="rId23"/>
        </a:buBlip>
        <a:defRPr sz="1600" kern="1200">
          <a:solidFill>
            <a:schemeClr val="dk1"/>
          </a:solidFill>
          <a:latin typeface="+mn-lt"/>
          <a:ea typeface="+mn-ea"/>
          <a:cs typeface="+mn-cs"/>
        </a:defRPr>
      </a:lvl4pPr>
      <a:lvl5pPr marL="1080216" indent="-180036" algn="l" defTabSz="914446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Tx/>
        <a:buBlip>
          <a:blip r:embed="rId23"/>
        </a:buBlip>
        <a:defRPr sz="1400" kern="1200">
          <a:solidFill>
            <a:schemeClr val="dk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50A0021-A030-418C-92CE-DF62B6F714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7631" y="4639262"/>
            <a:ext cx="3671059" cy="275717"/>
          </a:xfrm>
        </p:spPr>
        <p:txBody>
          <a:bodyPr/>
          <a:lstStyle/>
          <a:p>
            <a:r>
              <a:rPr lang="nb-NO" sz="1600" dirty="0"/>
              <a:t>Opprettet 1.9.2021. Endret 13.12.2021</a:t>
            </a:r>
          </a:p>
        </p:txBody>
      </p:sp>
      <p:sp>
        <p:nvSpPr>
          <p:cNvPr id="3" name="Plassholder for tekst 2" descr="Forside til presentasjonen">
            <a:extLst>
              <a:ext uri="{FF2B5EF4-FFF2-40B4-BE49-F238E27FC236}">
                <a16:creationId xmlns:a16="http://schemas.microsoft.com/office/drawing/2014/main" id="{F01445E7-5057-4899-A1EA-558389DCB3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7632" y="2970966"/>
            <a:ext cx="9273658" cy="738664"/>
          </a:xfrm>
        </p:spPr>
        <p:txBody>
          <a:bodyPr/>
          <a:lstStyle/>
          <a:p>
            <a:r>
              <a:rPr lang="nb-NO" sz="4800">
                <a:solidFill>
                  <a:srgbClr val="E9E6DF"/>
                </a:solidFill>
              </a:rPr>
              <a:t>Tema 4: Om koronavaksine i Norge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C94AD52-7B82-4012-AE70-1DA1C06528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87632" y="3709630"/>
            <a:ext cx="7807127" cy="831253"/>
          </a:xfrm>
        </p:spPr>
        <p:txBody>
          <a:bodyPr/>
          <a:lstStyle/>
          <a:p>
            <a:r>
              <a:rPr lang="nb-NO"/>
              <a:t>Utarbeidet i samarbeid mellom FHI, HKDIR, HDIR, IMDI og Oslo kommune</a:t>
            </a:r>
          </a:p>
        </p:txBody>
      </p:sp>
      <p:pic>
        <p:nvPicPr>
          <p:cNvPr id="6" name="Picture 5" descr="Logo til Integrerings- og mangfoldsdirektoratet. TIl venstre står en diamant i fire farger, rød øverst til venstre, lysegrønn nedesrt til venstre, gul øverst til høyre og mørkegrønn nederst til høyre. Navnet på direktoratet står til høyre.">
            <a:extLst>
              <a:ext uri="{FF2B5EF4-FFF2-40B4-BE49-F238E27FC236}">
                <a16:creationId xmlns:a16="http://schemas.microsoft.com/office/drawing/2014/main" id="{BCF7AC2E-565C-40EE-8A2C-22E320B32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66" y="643094"/>
            <a:ext cx="2077973" cy="695040"/>
          </a:xfrm>
          <a:prstGeom prst="rect">
            <a:avLst/>
          </a:prstGeom>
        </p:spPr>
      </p:pic>
      <p:pic>
        <p:nvPicPr>
          <p:cNvPr id="8" name="Picture 7" descr="Logo til Oslo kommune. Logoen har kommuneskjoldet til venstre og navn på kommunen til høyre. ">
            <a:extLst>
              <a:ext uri="{FF2B5EF4-FFF2-40B4-BE49-F238E27FC236}">
                <a16:creationId xmlns:a16="http://schemas.microsoft.com/office/drawing/2014/main" id="{D897E96E-411B-4AA6-A022-56B9B28FA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600" y="313725"/>
            <a:ext cx="1982685" cy="1349729"/>
          </a:xfrm>
          <a:prstGeom prst="rect">
            <a:avLst/>
          </a:prstGeom>
        </p:spPr>
      </p:pic>
      <p:pic>
        <p:nvPicPr>
          <p:cNvPr id="10" name="Picture 9" descr="Direktoratet for høyere utdanning og kompetanse. Logoen har en rosa H og en oransje K, med direktoratets navn til høyre.">
            <a:extLst>
              <a:ext uri="{FF2B5EF4-FFF2-40B4-BE49-F238E27FC236}">
                <a16:creationId xmlns:a16="http://schemas.microsoft.com/office/drawing/2014/main" id="{CD50274C-8D0C-4798-803E-EE504875180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9" y="500166"/>
            <a:ext cx="2460900" cy="976846"/>
          </a:xfrm>
          <a:prstGeom prst="rect">
            <a:avLst/>
          </a:prstGeom>
        </p:spPr>
      </p:pic>
      <p:pic>
        <p:nvPicPr>
          <p:cNvPr id="12" name="Picture 11" descr="Logo til Helsedirektoratet. Til venstre er en illustrasjon av to mennesker i kontakt. Den ene er utenfor en boble og den andre innen boblen. Sett sammen kan de se ut som en H. Til venstre står navnet på direktoratet.&#10;&#10;">
            <a:extLst>
              <a:ext uri="{FF2B5EF4-FFF2-40B4-BE49-F238E27FC236}">
                <a16:creationId xmlns:a16="http://schemas.microsoft.com/office/drawing/2014/main" id="{063B371D-57F1-4E91-9863-900D9C9496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700" y="841244"/>
            <a:ext cx="2257860" cy="29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86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528EF7-AAB6-408D-9A00-58726EF7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Vanlige bivirkninger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EDFFE4-BAD8-43C8-AB42-60325FF88A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30956" y="1769060"/>
            <a:ext cx="2230310" cy="40235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/>
              <a:t>Smerter på </a:t>
            </a:r>
          </a:p>
          <a:p>
            <a:pPr marL="0" indent="0">
              <a:buNone/>
            </a:pPr>
            <a:r>
              <a:rPr lang="nb-NO"/>
              <a:t>stikkstedet</a:t>
            </a:r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r>
              <a:rPr lang="nb-NO"/>
              <a:t>Hodepine</a:t>
            </a:r>
          </a:p>
          <a:p>
            <a:pPr marL="0" indent="0">
              <a:buNone/>
            </a:pPr>
            <a:r>
              <a:rPr lang="nb-NO"/>
              <a:t>Feber</a:t>
            </a:r>
          </a:p>
          <a:p>
            <a:pPr marL="0" indent="0">
              <a:buNone/>
            </a:pPr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58579D8-BAAC-4AFB-871F-6A0484F86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72132" y="1977575"/>
            <a:ext cx="29283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/>
              <a:t>Tretthet</a:t>
            </a:r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r>
              <a:rPr lang="nb-NO"/>
              <a:t>Vondt i kroppen</a:t>
            </a:r>
          </a:p>
          <a:p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398F4-0C1F-4892-8CB0-67B20706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dirty="0"/>
              <a:t>13.12.2021</a:t>
            </a:r>
            <a:endParaRPr lang="en-GB" dirty="0"/>
          </a:p>
        </p:txBody>
      </p:sp>
      <p:pic>
        <p:nvPicPr>
          <p:cNvPr id="8" name="Bilde 7" descr="Bilde av en dame som holder seg til munnen og gjesper. ">
            <a:extLst>
              <a:ext uri="{FF2B5EF4-FFF2-40B4-BE49-F238E27FC236}">
                <a16:creationId xmlns:a16="http://schemas.microsoft.com/office/drawing/2014/main" id="{0031B470-AD74-4C24-8199-F3482D320D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48"/>
          <a:stretch/>
        </p:blipFill>
        <p:spPr>
          <a:xfrm>
            <a:off x="6676002" y="2035339"/>
            <a:ext cx="1751225" cy="1633320"/>
          </a:xfrm>
          <a:prstGeom prst="rect">
            <a:avLst/>
          </a:prstGeom>
        </p:spPr>
      </p:pic>
      <p:pic>
        <p:nvPicPr>
          <p:cNvPr id="9" name="Bilde 8" descr="Bilde av en dame som holder høyre hånd over venstre skulder. ">
            <a:extLst>
              <a:ext uri="{FF2B5EF4-FFF2-40B4-BE49-F238E27FC236}">
                <a16:creationId xmlns:a16="http://schemas.microsoft.com/office/drawing/2014/main" id="{B054FD3A-7E35-48FB-A1B9-C74048FB113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59" y="1769060"/>
            <a:ext cx="1396892" cy="1954238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490E4C0C-6B2A-4585-91F2-955F2034D544}"/>
              </a:ext>
            </a:extLst>
          </p:cNvPr>
          <p:cNvSpPr txBox="1"/>
          <p:nvPr/>
        </p:nvSpPr>
        <p:spPr>
          <a:xfrm>
            <a:off x="10942596" y="6596390"/>
            <a:ext cx="11769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>
                <a:solidFill>
                  <a:schemeClr val="accent4"/>
                </a:solidFill>
              </a:rPr>
              <a:t>Bilder: </a:t>
            </a:r>
            <a:r>
              <a:rPr lang="nb-NO" sz="1100" dirty="0" err="1">
                <a:solidFill>
                  <a:schemeClr val="accent4"/>
                </a:solidFill>
              </a:rPr>
              <a:t>Colourbox</a:t>
            </a:r>
            <a:endParaRPr lang="nb-NO" sz="1100" dirty="0">
              <a:solidFill>
                <a:schemeClr val="accent4"/>
              </a:solidFill>
            </a:endParaRPr>
          </a:p>
        </p:txBody>
      </p:sp>
      <p:pic>
        <p:nvPicPr>
          <p:cNvPr id="14" name="Bilde 13" descr="Når bilde av en dame som tar seg til pannen med venstre hånd mens hun ser ned på et termometer som hun holder i høyre hånd.">
            <a:extLst>
              <a:ext uri="{FF2B5EF4-FFF2-40B4-BE49-F238E27FC236}">
                <a16:creationId xmlns:a16="http://schemas.microsoft.com/office/drawing/2014/main" id="{1F3D9360-ECC4-445E-BE95-C5AD3EACB08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59" y="4302734"/>
            <a:ext cx="1396892" cy="2102164"/>
          </a:xfrm>
          <a:prstGeom prst="rect">
            <a:avLst/>
          </a:prstGeom>
        </p:spPr>
      </p:pic>
      <p:pic>
        <p:nvPicPr>
          <p:cNvPr id="7" name="Bilde 6" descr="Bilde av ryggen til en dame. Hun tar seg til korsryggen med høyre hånd og til nakken med venstre hånd. ">
            <a:extLst>
              <a:ext uri="{FF2B5EF4-FFF2-40B4-BE49-F238E27FC236}">
                <a16:creationId xmlns:a16="http://schemas.microsoft.com/office/drawing/2014/main" id="{A9CDF543-8597-47AB-A26D-1FEA658944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786"/>
          <a:stretch/>
        </p:blipFill>
        <p:spPr>
          <a:xfrm>
            <a:off x="6676001" y="4302734"/>
            <a:ext cx="1751225" cy="204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83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04FB34-4F61-46DD-9F3B-4CD368B46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8215"/>
            <a:ext cx="10515600" cy="644097"/>
          </a:xfrm>
        </p:spPr>
        <p:txBody>
          <a:bodyPr/>
          <a:lstStyle/>
          <a:p>
            <a:r>
              <a:rPr lang="nb-NO"/>
              <a:t>Uvanlige bivirkninger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56F1EFA-E1F4-42D0-B5C4-5220AEDEB3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66157" y="2607007"/>
            <a:ext cx="4287157" cy="24893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400"/>
              <a:t>Kontakt lege om du får:</a:t>
            </a:r>
          </a:p>
          <a:p>
            <a:r>
              <a:rPr lang="nb-NO" sz="2400"/>
              <a:t>Uvanlige symptomer</a:t>
            </a:r>
          </a:p>
          <a:p>
            <a:r>
              <a:rPr lang="nb-NO" sz="2400"/>
              <a:t>Sterke symptomer </a:t>
            </a:r>
          </a:p>
          <a:p>
            <a:r>
              <a:rPr lang="nb-NO" sz="2400"/>
              <a:t>Symptomer som varer lenge</a:t>
            </a:r>
          </a:p>
          <a:p>
            <a:pPr marL="0" indent="0">
              <a:buNone/>
            </a:pPr>
            <a:endParaRPr lang="nb-NO" sz="2400"/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  <a:p>
            <a:endParaRPr lang="nb-NO"/>
          </a:p>
        </p:txBody>
      </p:sp>
      <p:pic>
        <p:nvPicPr>
          <p:cNvPr id="5" name="Bilde 4" descr="Illustrasjon. Til venstre er en mann med bekymret ansiktsuttrykk. Til høyre er en dame med legefrakk og stetoskop rundt nakken. I midten er et telefonrør som ringer.">
            <a:extLst>
              <a:ext uri="{FF2B5EF4-FFF2-40B4-BE49-F238E27FC236}">
                <a16:creationId xmlns:a16="http://schemas.microsoft.com/office/drawing/2014/main" id="{F307BFC1-B902-46A5-A86E-60372C079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1157" y="2250456"/>
            <a:ext cx="4000500" cy="235708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A7345-4FAC-451C-A4E9-0973C5907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dirty="0"/>
              <a:t>13.12.2021</a:t>
            </a:r>
            <a:endParaRPr lang="en-GB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CCEC21E-C3AB-4213-8EC2-C48B75944B87}"/>
              </a:ext>
            </a:extLst>
          </p:cNvPr>
          <p:cNvSpPr txBox="1"/>
          <p:nvPr/>
        </p:nvSpPr>
        <p:spPr>
          <a:xfrm>
            <a:off x="10426773" y="6596390"/>
            <a:ext cx="17652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b-NO"/>
            </a:defPPr>
            <a:lvl1pPr>
              <a:defRPr sz="1100">
                <a:solidFill>
                  <a:schemeClr val="accent4"/>
                </a:solidFill>
              </a:defRPr>
            </a:lvl1pPr>
          </a:lstStyle>
          <a:p>
            <a:r>
              <a:rPr lang="nb-NO" dirty="0"/>
              <a:t>Bilder: Folkehelseinstituttet</a:t>
            </a:r>
          </a:p>
        </p:txBody>
      </p:sp>
    </p:spTree>
    <p:extLst>
      <p:ext uri="{BB962C8B-B14F-4D97-AF65-F5344CB8AC3E}">
        <p14:creationId xmlns:p14="http://schemas.microsoft.com/office/powerpoint/2010/main" val="2381222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0E768E-3AF1-45E7-B0F1-07AB22524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2247"/>
            <a:ext cx="7747541" cy="644097"/>
          </a:xfrm>
        </p:spPr>
        <p:txBody>
          <a:bodyPr>
            <a:normAutofit/>
          </a:bodyPr>
          <a:lstStyle/>
          <a:p>
            <a:r>
              <a:rPr lang="nb-NO"/>
              <a:t>Koronasertifikat etter vaksine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70DDA9C-EEF3-46F3-927E-22A7E460FC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772" y="2308194"/>
            <a:ext cx="5184228" cy="3379542"/>
          </a:xfrm>
        </p:spPr>
        <p:txBody>
          <a:bodyPr vert="horz" lIns="0" tIns="0" rIns="0" bIns="0" rtlCol="0" anchor="t">
            <a:normAutofit/>
          </a:bodyPr>
          <a:lstStyle/>
          <a:p>
            <a:pPr marL="0" lvl="0" indent="0">
              <a:buNone/>
            </a:pPr>
            <a:r>
              <a:rPr lang="nb-NO" dirty="0"/>
              <a:t>Koronasertifikatet viser at </a:t>
            </a:r>
          </a:p>
          <a:p>
            <a:pPr marL="0" lvl="0" indent="0">
              <a:buNone/>
            </a:pPr>
            <a:r>
              <a:rPr lang="nb-NO" dirty="0"/>
              <a:t>du har fått koronavaksine. </a:t>
            </a:r>
          </a:p>
          <a:p>
            <a:pPr marL="0" lv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Landet du reiser til bestemmer </a:t>
            </a:r>
          </a:p>
          <a:p>
            <a:pPr marL="0" indent="0">
              <a:buNone/>
            </a:pPr>
            <a:r>
              <a:rPr lang="nb-NO" dirty="0"/>
              <a:t>hva koronasertifikatet brukes til.</a:t>
            </a:r>
          </a:p>
          <a:p>
            <a:pPr marL="0" indent="0">
              <a:buNone/>
            </a:pPr>
            <a:r>
              <a:rPr lang="nb-NO" dirty="0"/>
              <a:t> 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F81833-3041-4744-ACEE-C6D670790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dirty="0"/>
              <a:t>13.12.2021</a:t>
            </a:r>
            <a:endParaRPr lang="en-GB" dirty="0"/>
          </a:p>
        </p:txBody>
      </p:sp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404827C2-0923-4C2B-8CEE-EBF9B0475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41" y="862247"/>
            <a:ext cx="2707746" cy="5157260"/>
          </a:xfrm>
          <a:prstGeom prst="rect">
            <a:avLst/>
          </a:prstGeom>
        </p:spPr>
      </p:pic>
      <p:sp>
        <p:nvSpPr>
          <p:cNvPr id="11" name="Rectangle 9">
            <a:extLst>
              <a:ext uri="{FF2B5EF4-FFF2-40B4-BE49-F238E27FC236}">
                <a16:creationId xmlns:a16="http://schemas.microsoft.com/office/drawing/2014/main" id="{BEFA7BE7-6753-4AFC-9749-68F35828BE29}"/>
              </a:ext>
            </a:extLst>
          </p:cNvPr>
          <p:cNvSpPr/>
          <p:nvPr/>
        </p:nvSpPr>
        <p:spPr>
          <a:xfrm>
            <a:off x="10581476" y="6599468"/>
            <a:ext cx="1463670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200" dirty="0">
                <a:solidFill>
                  <a:schemeClr val="accent4"/>
                </a:solidFill>
              </a:rPr>
              <a:t>Bilde: helsenorge.no</a:t>
            </a:r>
          </a:p>
        </p:txBody>
      </p:sp>
    </p:spTree>
    <p:extLst>
      <p:ext uri="{BB962C8B-B14F-4D97-AF65-F5344CB8AC3E}">
        <p14:creationId xmlns:p14="http://schemas.microsoft.com/office/powerpoint/2010/main" val="3791967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Dame i profil som ser ned på sin høyre overarm. På armen er en bomullsdott teipet fast. ">
            <a:extLst>
              <a:ext uri="{FF2B5EF4-FFF2-40B4-BE49-F238E27FC236}">
                <a16:creationId xmlns:a16="http://schemas.microsoft.com/office/drawing/2014/main" id="{DF3CE251-DBF2-454A-B11F-C994FF72A1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23" r="6056" b="2"/>
          <a:stretch/>
        </p:blipFill>
        <p:spPr>
          <a:xfrm>
            <a:off x="7287829" y="752656"/>
            <a:ext cx="3888712" cy="5352688"/>
          </a:xfrm>
          <a:prstGeom prst="rect">
            <a:avLst/>
          </a:prstGeom>
          <a:noFill/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824E9FD3-410F-4A3D-8827-9B649FE7E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718428"/>
            <a:ext cx="4652654" cy="1288194"/>
          </a:xfrm>
        </p:spPr>
        <p:txBody>
          <a:bodyPr wrap="square" anchor="t">
            <a:normAutofit/>
          </a:bodyPr>
          <a:lstStyle/>
          <a:p>
            <a:r>
              <a:rPr lang="nb-NO"/>
              <a:t>Koronavaksine i Norge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F7E2EA99-6476-46F4-ADA9-279066E905A5}"/>
              </a:ext>
            </a:extLst>
          </p:cNvPr>
          <p:cNvSpPr txBox="1"/>
          <p:nvPr/>
        </p:nvSpPr>
        <p:spPr>
          <a:xfrm>
            <a:off x="9891383" y="6490055"/>
            <a:ext cx="2300617" cy="334752"/>
          </a:xfrm>
          <a:prstGeom prst="rect">
            <a:avLst/>
          </a:prstGeom>
        </p:spPr>
        <p:txBody>
          <a:bodyPr wrap="square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200">
                <a:solidFill>
                  <a:schemeClr val="accent4"/>
                </a:solidFill>
              </a:rPr>
              <a:t>Bilde: Folkehelseinstituttet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A3F7349-EDAC-4355-B63F-AB159E3432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5459" y="2932698"/>
            <a:ext cx="4882923" cy="320687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b-NO" sz="2000"/>
              <a:t>Koronavaksine er gratis.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nb-NO" sz="2000"/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b-NO" sz="2000"/>
              <a:t>Å vaksinere seg er frivillig.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nb-NO" sz="2000"/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b-NO" sz="2000"/>
              <a:t>Alle i Norge kan få koronavaksine om det er anbefalt for dem.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84CFD-4DBB-4EFD-8722-821C117FCF5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nb-NO" dirty="0"/>
              <a:t>13.12.2021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029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A5A088-FC37-4444-B376-39542D646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44097"/>
          </a:xfrm>
        </p:spPr>
        <p:txBody>
          <a:bodyPr anchor="t">
            <a:normAutofit/>
          </a:bodyPr>
          <a:lstStyle/>
          <a:p>
            <a:r>
              <a:rPr lang="nb-NO"/>
              <a:t>Koronavaksine i Norge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8774755-7621-4914-8ABE-145F909D3E2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015457" y="2177397"/>
            <a:ext cx="4896969" cy="3641146"/>
          </a:xfrm>
        </p:spPr>
        <p:txBody>
          <a:bodyPr vert="horz" lIns="0" tIns="0" rIns="0" bIns="0" rtlCol="0" anchor="t">
            <a:normAutofit/>
          </a:bodyPr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nb-NO" sz="2600" dirty="0"/>
              <a:t>I Norge er vaksinen fra BioNTech/Pfizer eller Moderna.</a:t>
            </a:r>
            <a:endParaRPr lang="nb-NO" dirty="0"/>
          </a:p>
          <a:p>
            <a:pPr marL="0" indent="0">
              <a:buNone/>
            </a:pPr>
            <a:endParaRPr lang="nb-NO" sz="2600" dirty="0"/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nb-NO" sz="2600" dirty="0">
                <a:ea typeface="+mn-lt"/>
                <a:cs typeface="+mn-lt"/>
              </a:rPr>
              <a:t>Du er fullvaksinert etter 2 doser.</a:t>
            </a:r>
            <a:endParaRPr lang="nb-NO" sz="2600" dirty="0"/>
          </a:p>
          <a:p>
            <a:pPr marL="269875" indent="-269875">
              <a:buFont typeface="Arial" panose="020B0604020202020204" pitchFamily="34" charset="0"/>
              <a:buChar char="•"/>
            </a:pPr>
            <a:endParaRPr lang="nb-NO" sz="2600" dirty="0"/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nb-NO" sz="2600" dirty="0"/>
              <a:t>Dosene gis med noen ukers mellomrom.</a:t>
            </a:r>
            <a:endParaRPr lang="nb-NO" sz="2600" dirty="0">
              <a:cs typeface="Calibri"/>
            </a:endParaRPr>
          </a:p>
          <a:p>
            <a:pPr marL="0" indent="0">
              <a:buNone/>
            </a:pPr>
            <a:endParaRPr lang="nb-NO" sz="2600" dirty="0"/>
          </a:p>
          <a:p>
            <a:pPr marL="269875" indent="-269875"/>
            <a:endParaRPr lang="nb-NO" sz="2600" dirty="0">
              <a:cs typeface="Calibri" panose="020F0502020204030204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E34F4D-DB46-4E00-B18D-BD9B6B81CDD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nb-NO" dirty="0"/>
              <a:t>13.12.2021</a:t>
            </a:r>
            <a:endParaRPr lang="en-GB" dirty="0"/>
          </a:p>
        </p:txBody>
      </p:sp>
      <p:sp>
        <p:nvSpPr>
          <p:cNvPr id="10" name="TekstSylinder 8">
            <a:extLst>
              <a:ext uri="{FF2B5EF4-FFF2-40B4-BE49-F238E27FC236}">
                <a16:creationId xmlns:a16="http://schemas.microsoft.com/office/drawing/2014/main" id="{2A84F7DB-61EA-473E-8C07-2DD32623A12A}"/>
              </a:ext>
            </a:extLst>
          </p:cNvPr>
          <p:cNvSpPr txBox="1"/>
          <p:nvPr/>
        </p:nvSpPr>
        <p:spPr>
          <a:xfrm>
            <a:off x="10122495" y="6523248"/>
            <a:ext cx="2300617" cy="334752"/>
          </a:xfrm>
          <a:prstGeom prst="rect">
            <a:avLst/>
          </a:prstGeom>
        </p:spPr>
        <p:txBody>
          <a:bodyPr wrap="square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200">
                <a:solidFill>
                  <a:schemeClr val="accent4"/>
                </a:solidFill>
              </a:rPr>
              <a:t>Bilde: Folkehelseinstituttet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CF442960-02F6-44DC-9ED4-B3A67C544D07}"/>
              </a:ext>
            </a:extLst>
          </p:cNvPr>
          <p:cNvSpPr txBox="1"/>
          <p:nvPr/>
        </p:nvSpPr>
        <p:spPr>
          <a:xfrm>
            <a:off x="7828622" y="2100541"/>
            <a:ext cx="30972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600" b="1" dirty="0">
                <a:solidFill>
                  <a:schemeClr val="accent4"/>
                </a:solidFill>
              </a:rPr>
              <a:t>KALENDER</a:t>
            </a:r>
          </a:p>
        </p:txBody>
      </p:sp>
      <p:grpSp>
        <p:nvGrpSpPr>
          <p:cNvPr id="9" name="Group 3" descr="Illustrasjon av en kalendermåned. Fjerde mandag er markert rød. Mandagen etter er markert med en grønn.">
            <a:extLst>
              <a:ext uri="{FF2B5EF4-FFF2-40B4-BE49-F238E27FC236}">
                <a16:creationId xmlns:a16="http://schemas.microsoft.com/office/drawing/2014/main" id="{6AF64CA3-497E-4FAA-B568-4B0A21BB9378}"/>
              </a:ext>
            </a:extLst>
          </p:cNvPr>
          <p:cNvGrpSpPr/>
          <p:nvPr/>
        </p:nvGrpSpPr>
        <p:grpSpPr>
          <a:xfrm>
            <a:off x="7567448" y="1671260"/>
            <a:ext cx="3619566" cy="4056761"/>
            <a:chOff x="7567448" y="1671260"/>
            <a:chExt cx="3619566" cy="4056761"/>
          </a:xfrm>
        </p:grpSpPr>
        <p:pic>
          <p:nvPicPr>
            <p:cNvPr id="11" name="Bilde 10">
              <a:extLst>
                <a:ext uri="{FF2B5EF4-FFF2-40B4-BE49-F238E27FC236}">
                  <a16:creationId xmlns:a16="http://schemas.microsoft.com/office/drawing/2014/main" id="{87914BBB-7D81-45DE-8363-F5C4DC841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67448" y="1671260"/>
              <a:ext cx="3619566" cy="4056761"/>
            </a:xfrm>
            <a:prstGeom prst="rect">
              <a:avLst/>
            </a:prstGeom>
          </p:spPr>
        </p:pic>
        <p:sp>
          <p:nvSpPr>
            <p:cNvPr id="12" name="TekstSylinder 11">
              <a:extLst>
                <a:ext uri="{FF2B5EF4-FFF2-40B4-BE49-F238E27FC236}">
                  <a16:creationId xmlns:a16="http://schemas.microsoft.com/office/drawing/2014/main" id="{8168F5CA-E70F-468D-9D2F-F6F68E6BBD8C}"/>
                </a:ext>
              </a:extLst>
            </p:cNvPr>
            <p:cNvSpPr txBox="1"/>
            <p:nvPr/>
          </p:nvSpPr>
          <p:spPr>
            <a:xfrm>
              <a:off x="7828622" y="2100541"/>
              <a:ext cx="309721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600" b="1" dirty="0">
                  <a:solidFill>
                    <a:schemeClr val="accent4"/>
                  </a:solidFill>
                </a:rPr>
                <a:t>KALENDER</a:t>
              </a:r>
            </a:p>
          </p:txBody>
        </p:sp>
        <p:pic>
          <p:nvPicPr>
            <p:cNvPr id="13" name="Bilde 12">
              <a:extLst>
                <a:ext uri="{FF2B5EF4-FFF2-40B4-BE49-F238E27FC236}">
                  <a16:creationId xmlns:a16="http://schemas.microsoft.com/office/drawing/2014/main" id="{288422F2-6D23-4F54-81F3-68F41CF35B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316" t="37059" r="64876" b="51565"/>
            <a:stretch/>
          </p:blipFill>
          <p:spPr>
            <a:xfrm>
              <a:off x="8123629" y="3169394"/>
              <a:ext cx="399393" cy="519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0693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7B95BE-C095-4B26-932B-CAD07DDF7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Har du hatt korona?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9A3E545-025D-4F18-95FE-4159AFA02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5458" y="2622620"/>
            <a:ext cx="4973359" cy="347395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b-NO"/>
              <a:t>Da får du tilbud om 1 dose koronavaksine.</a:t>
            </a:r>
          </a:p>
          <a:p>
            <a:pPr marL="0" indent="0">
              <a:buNone/>
            </a:pPr>
            <a:endParaRPr lang="nb-NO"/>
          </a:p>
          <a:p>
            <a:pPr>
              <a:buFont typeface="Arial" panose="020B0604020202020204" pitchFamily="34" charset="0"/>
              <a:buChar char="•"/>
            </a:pPr>
            <a:r>
              <a:rPr lang="nb-NO"/>
              <a:t>Du er fullvaksinert med 1 dose.</a:t>
            </a:r>
          </a:p>
          <a:p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349B5C5E-680A-44AC-983D-FAC64B845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67448" y="3258207"/>
            <a:ext cx="399393" cy="441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4" name="Group 3" descr="Illustrasjon av en kalendermåned. Fjerde mandag er markert rød. Mandagen etter er markert med en grønn.">
            <a:extLst>
              <a:ext uri="{FF2B5EF4-FFF2-40B4-BE49-F238E27FC236}">
                <a16:creationId xmlns:a16="http://schemas.microsoft.com/office/drawing/2014/main" id="{0AC6EF86-004E-45F8-B0B0-0F13EC888AAF}"/>
              </a:ext>
            </a:extLst>
          </p:cNvPr>
          <p:cNvGrpSpPr/>
          <p:nvPr/>
        </p:nvGrpSpPr>
        <p:grpSpPr>
          <a:xfrm>
            <a:off x="7567448" y="1671260"/>
            <a:ext cx="3619566" cy="4056761"/>
            <a:chOff x="7567448" y="1671260"/>
            <a:chExt cx="3619566" cy="4056761"/>
          </a:xfrm>
        </p:grpSpPr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0FB90D2A-E42F-404B-ACA4-469323A36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67448" y="1671260"/>
              <a:ext cx="3619566" cy="4056761"/>
            </a:xfrm>
            <a:prstGeom prst="rect">
              <a:avLst/>
            </a:prstGeom>
          </p:spPr>
        </p:pic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87F57C1B-38FE-4FE1-B1A3-3A846024C5D0}"/>
                </a:ext>
              </a:extLst>
            </p:cNvPr>
            <p:cNvSpPr txBox="1"/>
            <p:nvPr/>
          </p:nvSpPr>
          <p:spPr>
            <a:xfrm>
              <a:off x="7828622" y="2100541"/>
              <a:ext cx="309721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600" b="1" dirty="0">
                  <a:solidFill>
                    <a:schemeClr val="accent4"/>
                  </a:solidFill>
                </a:rPr>
                <a:t>KALENDER</a:t>
              </a:r>
            </a:p>
          </p:txBody>
        </p:sp>
        <p:pic>
          <p:nvPicPr>
            <p:cNvPr id="9" name="Bilde 8">
              <a:extLst>
                <a:ext uri="{FF2B5EF4-FFF2-40B4-BE49-F238E27FC236}">
                  <a16:creationId xmlns:a16="http://schemas.microsoft.com/office/drawing/2014/main" id="{EA51C889-8546-43E3-9092-B25CE520AA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316" t="37059" r="64876" b="51565"/>
            <a:stretch/>
          </p:blipFill>
          <p:spPr>
            <a:xfrm>
              <a:off x="8123629" y="3169394"/>
              <a:ext cx="399393" cy="519211"/>
            </a:xfrm>
            <a:prstGeom prst="rect">
              <a:avLst/>
            </a:prstGeom>
          </p:spPr>
        </p:pic>
      </p:grp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5374E7B-3F13-4246-9A5A-5A4D8D9B1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dirty="0"/>
              <a:t>13.12.2021</a:t>
            </a:r>
            <a:endParaRPr lang="en-GB" dirty="0"/>
          </a:p>
        </p:txBody>
      </p:sp>
      <p:pic>
        <p:nvPicPr>
          <p:cNvPr id="13" name="Bilde 9" descr="Illustrasjon av koronavirus">
            <a:extLst>
              <a:ext uri="{FF2B5EF4-FFF2-40B4-BE49-F238E27FC236}">
                <a16:creationId xmlns:a16="http://schemas.microsoft.com/office/drawing/2014/main" id="{4D04D2ED-1C6D-4BE0-AA78-613B9D5EFE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12" t="44232" r="67436" b="43298"/>
          <a:stretch/>
        </p:blipFill>
        <p:spPr>
          <a:xfrm>
            <a:off x="5988817" y="196437"/>
            <a:ext cx="1252554" cy="1178886"/>
          </a:xfrm>
          <a:prstGeom prst="rect">
            <a:avLst/>
          </a:prstGeom>
        </p:spPr>
      </p:pic>
      <p:sp>
        <p:nvSpPr>
          <p:cNvPr id="14" name="TekstSylinder 8">
            <a:extLst>
              <a:ext uri="{FF2B5EF4-FFF2-40B4-BE49-F238E27FC236}">
                <a16:creationId xmlns:a16="http://schemas.microsoft.com/office/drawing/2014/main" id="{77188885-046D-4A8A-A114-14B8138C7BDB}"/>
              </a:ext>
            </a:extLst>
          </p:cNvPr>
          <p:cNvSpPr txBox="1"/>
          <p:nvPr/>
        </p:nvSpPr>
        <p:spPr>
          <a:xfrm>
            <a:off x="10150775" y="6523248"/>
            <a:ext cx="2300617" cy="334752"/>
          </a:xfrm>
          <a:prstGeom prst="rect">
            <a:avLst/>
          </a:prstGeom>
        </p:spPr>
        <p:txBody>
          <a:bodyPr wrap="square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200">
                <a:solidFill>
                  <a:schemeClr val="accent4"/>
                </a:solidFill>
              </a:rPr>
              <a:t>Bilde: Folkehelseinstituttet</a:t>
            </a:r>
          </a:p>
        </p:txBody>
      </p:sp>
    </p:spTree>
    <p:extLst>
      <p:ext uri="{BB962C8B-B14F-4D97-AF65-F5344CB8AC3E}">
        <p14:creationId xmlns:p14="http://schemas.microsoft.com/office/powerpoint/2010/main" val="4159019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4EA956-EDB8-43D6-8A9F-71FB984AC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Når blir jeg beskyttet mot </a:t>
            </a:r>
            <a:r>
              <a:rPr lang="nb-NO" err="1"/>
              <a:t>koronavirus</a:t>
            </a:r>
            <a:r>
              <a:rPr lang="nb-NO"/>
              <a:t>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01319AB-CE37-45F6-9126-505C31E50B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5591" y="2812624"/>
            <a:ext cx="4939645" cy="26077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/>
              <a:t>Du får god beskyttelse </a:t>
            </a:r>
          </a:p>
          <a:p>
            <a:pPr marL="0" indent="0">
              <a:buNone/>
            </a:pPr>
            <a:r>
              <a:rPr lang="nb-NO"/>
              <a:t>en uke etter at</a:t>
            </a:r>
          </a:p>
          <a:p>
            <a:pPr marL="0" indent="0">
              <a:buNone/>
            </a:pPr>
            <a:r>
              <a:rPr lang="nb-NO"/>
              <a:t>du er fullvaksinert.</a:t>
            </a:r>
          </a:p>
          <a:p>
            <a:pPr marL="0" indent="0">
              <a:buNone/>
            </a:pPr>
            <a:endParaRPr lang="nb-NO"/>
          </a:p>
        </p:txBody>
      </p:sp>
      <p:pic>
        <p:nvPicPr>
          <p:cNvPr id="5" name="Bilde 4" descr="Illustrasjon. Profilbilde av en mann i en grønn sirkel som symboliserer at han er beskyttet mot de tre koronavirusene som er utenfor sirkelen.">
            <a:extLst>
              <a:ext uri="{FF2B5EF4-FFF2-40B4-BE49-F238E27FC236}">
                <a16:creationId xmlns:a16="http://schemas.microsoft.com/office/drawing/2014/main" id="{EF996952-6353-422B-AFE4-37B592A84E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63" t="41550" r="44735" b="27652"/>
          <a:stretch/>
        </p:blipFill>
        <p:spPr>
          <a:xfrm>
            <a:off x="6570480" y="2130458"/>
            <a:ext cx="4802173" cy="2829554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74EF32C-60A6-4D73-9274-A19044CC7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dirty="0"/>
              <a:t>13.12.2021</a:t>
            </a:r>
            <a:endParaRPr lang="en-GB" dirty="0"/>
          </a:p>
        </p:txBody>
      </p:sp>
      <p:sp>
        <p:nvSpPr>
          <p:cNvPr id="8" name="TekstSylinder 8">
            <a:extLst>
              <a:ext uri="{FF2B5EF4-FFF2-40B4-BE49-F238E27FC236}">
                <a16:creationId xmlns:a16="http://schemas.microsoft.com/office/drawing/2014/main" id="{4D83D66D-3D88-4DBF-A063-8FE5898A993D}"/>
              </a:ext>
            </a:extLst>
          </p:cNvPr>
          <p:cNvSpPr txBox="1"/>
          <p:nvPr/>
        </p:nvSpPr>
        <p:spPr>
          <a:xfrm>
            <a:off x="10122495" y="6523248"/>
            <a:ext cx="2300617" cy="334752"/>
          </a:xfrm>
          <a:prstGeom prst="rect">
            <a:avLst/>
          </a:prstGeom>
        </p:spPr>
        <p:txBody>
          <a:bodyPr wrap="square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200">
                <a:solidFill>
                  <a:schemeClr val="accent4"/>
                </a:solidFill>
              </a:rPr>
              <a:t>Bilde: Folkehelseinstituttet</a:t>
            </a:r>
          </a:p>
        </p:txBody>
      </p:sp>
    </p:spTree>
    <p:extLst>
      <p:ext uri="{BB962C8B-B14F-4D97-AF65-F5344CB8AC3E}">
        <p14:creationId xmlns:p14="http://schemas.microsoft.com/office/powerpoint/2010/main" val="2478417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4EA956-EDB8-43D6-8A9F-71FB984AC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 lenge varer beskyttelsen?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01319AB-CE37-45F6-9126-505C31E50B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0585" y="2107675"/>
            <a:ext cx="4939645" cy="3614809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nb-NO" sz="2400" dirty="0"/>
              <a:t>Beskyttelsen svekkes over tid. </a:t>
            </a:r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r>
              <a:rPr lang="nb-NO" sz="2400" dirty="0"/>
              <a:t>Derfor anbefales noen å få en oppfriskningsdose (booster).</a:t>
            </a:r>
            <a:endParaRPr lang="nb-NO" sz="2400" dirty="0">
              <a:cs typeface="Calibri"/>
            </a:endParaRPr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r>
              <a:rPr lang="nb-NO" sz="2400" dirty="0"/>
              <a:t>Da varer beskyttelsen lenger.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Bilde 4" descr="Illustrasjon. Profilbilde av en mann i en grønn sirkel som symboliserer at han er beskyttet mot de tre koronavirusene som er utenfor sirkelen.">
            <a:extLst>
              <a:ext uri="{FF2B5EF4-FFF2-40B4-BE49-F238E27FC236}">
                <a16:creationId xmlns:a16="http://schemas.microsoft.com/office/drawing/2014/main" id="{EF996952-6353-422B-AFE4-37B592A84E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63" t="41550" r="44735" b="27652"/>
          <a:stretch/>
        </p:blipFill>
        <p:spPr>
          <a:xfrm>
            <a:off x="6570480" y="2130458"/>
            <a:ext cx="4802173" cy="2829554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74EF32C-60A6-4D73-9274-A19044CC7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dirty="0"/>
              <a:t>13.12.2021</a:t>
            </a:r>
            <a:endParaRPr lang="en-GB" dirty="0"/>
          </a:p>
        </p:txBody>
      </p:sp>
      <p:sp>
        <p:nvSpPr>
          <p:cNvPr id="8" name="TekstSylinder 8">
            <a:extLst>
              <a:ext uri="{FF2B5EF4-FFF2-40B4-BE49-F238E27FC236}">
                <a16:creationId xmlns:a16="http://schemas.microsoft.com/office/drawing/2014/main" id="{4D83D66D-3D88-4DBF-A063-8FE5898A993D}"/>
              </a:ext>
            </a:extLst>
          </p:cNvPr>
          <p:cNvSpPr txBox="1"/>
          <p:nvPr/>
        </p:nvSpPr>
        <p:spPr>
          <a:xfrm>
            <a:off x="10122495" y="6523248"/>
            <a:ext cx="2300617" cy="334752"/>
          </a:xfrm>
          <a:prstGeom prst="rect">
            <a:avLst/>
          </a:prstGeom>
        </p:spPr>
        <p:txBody>
          <a:bodyPr wrap="square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200">
                <a:solidFill>
                  <a:schemeClr val="accent4"/>
                </a:solidFill>
              </a:rPr>
              <a:t>Bilde: Folkehelseinstituttet</a:t>
            </a:r>
          </a:p>
        </p:txBody>
      </p:sp>
    </p:spTree>
    <p:extLst>
      <p:ext uri="{BB962C8B-B14F-4D97-AF65-F5344CB8AC3E}">
        <p14:creationId xmlns:p14="http://schemas.microsoft.com/office/powerpoint/2010/main" val="2461377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329716B6-F94F-4758-8518-1BC4BC8E673B}"/>
              </a:ext>
            </a:extLst>
          </p:cNvPr>
          <p:cNvSpPr/>
          <p:nvPr/>
        </p:nvSpPr>
        <p:spPr>
          <a:xfrm>
            <a:off x="9157578" y="1860843"/>
            <a:ext cx="2665787" cy="1860712"/>
          </a:xfrm>
          <a:prstGeom prst="rect">
            <a:avLst/>
          </a:prstGeom>
          <a:solidFill>
            <a:srgbClr val="F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EE9C672-8A19-47BE-AF0A-4A7F50574F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5459" y="2899580"/>
            <a:ext cx="4395637" cy="31418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3200" dirty="0"/>
              <a:t>Følg smittevernrådene selv om du er vaksinert.</a:t>
            </a:r>
          </a:p>
          <a:p>
            <a:pPr>
              <a:buFont typeface="Arial" panose="020B0604020202020204" pitchFamily="34" charset="0"/>
              <a:buChar char="•"/>
            </a:pPr>
            <a:endParaRPr lang="nb-NO" sz="3200" dirty="0"/>
          </a:p>
          <a:p>
            <a:pPr>
              <a:buFont typeface="Arial" panose="020B0604020202020204" pitchFamily="34" charset="0"/>
              <a:buChar char="•"/>
            </a:pPr>
            <a:endParaRPr lang="nb-NO" sz="3200" dirty="0"/>
          </a:p>
          <a:p>
            <a:pPr marL="0" indent="0">
              <a:buNone/>
            </a:pPr>
            <a:endParaRPr lang="nb-NO" sz="3200" dirty="0"/>
          </a:p>
          <a:p>
            <a:pPr marL="0" indent="0">
              <a:buNone/>
            </a:pPr>
            <a:endParaRPr lang="nb-NO" sz="3200" dirty="0"/>
          </a:p>
          <a:p>
            <a:pPr marL="0" indent="0">
              <a:buNone/>
            </a:pPr>
            <a:endParaRPr lang="nb-NO" sz="3200" dirty="0"/>
          </a:p>
          <a:p>
            <a:pPr marL="0" indent="0">
              <a:buNone/>
            </a:pPr>
            <a:endParaRPr lang="nb-NO" sz="3200" dirty="0"/>
          </a:p>
        </p:txBody>
      </p:sp>
      <p:pic>
        <p:nvPicPr>
          <p:cNvPr id="7" name="Plassholder for innhold 6" descr="Illustrasjon av to personer som holder en meters avstand.">
            <a:extLst>
              <a:ext uri="{FF2B5EF4-FFF2-40B4-BE49-F238E27FC236}">
                <a16:creationId xmlns:a16="http://schemas.microsoft.com/office/drawing/2014/main" id="{AA839BF2-A8D3-4746-8180-7DCB8D5A68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8" t="8080" r="1428" b="61631"/>
          <a:stretch/>
        </p:blipFill>
        <p:spPr>
          <a:xfrm>
            <a:off x="6224835" y="3883776"/>
            <a:ext cx="2799265" cy="1834968"/>
          </a:xfrm>
        </p:spPr>
      </p:pic>
      <p:pic>
        <p:nvPicPr>
          <p:cNvPr id="9" name="Plassholder for innhold 6" descr="Illustrasjon. To hender vasker seg med såpe under en kran.">
            <a:extLst>
              <a:ext uri="{FF2B5EF4-FFF2-40B4-BE49-F238E27FC236}">
                <a16:creationId xmlns:a16="http://schemas.microsoft.com/office/drawing/2014/main" id="{E0D823BC-581D-49D1-857E-C1E3B34BE2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98" r="54425" b="14013"/>
          <a:stretch/>
        </p:blipFill>
        <p:spPr>
          <a:xfrm>
            <a:off x="6224835" y="1866846"/>
            <a:ext cx="2799265" cy="186071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678E5-3EE5-40B8-A096-529B33DCE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dirty="0"/>
              <a:t>13.12.2021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14EE0C-E25E-469E-9248-0810AB57C9F9}"/>
              </a:ext>
            </a:extLst>
          </p:cNvPr>
          <p:cNvSpPr/>
          <p:nvPr/>
        </p:nvSpPr>
        <p:spPr>
          <a:xfrm>
            <a:off x="10262499" y="6599468"/>
            <a:ext cx="1849545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200">
                <a:solidFill>
                  <a:schemeClr val="accent4"/>
                </a:solidFill>
              </a:rPr>
              <a:t>Bilde: Folkehelseinstituttet</a:t>
            </a:r>
          </a:p>
        </p:txBody>
      </p:sp>
      <p:pic>
        <p:nvPicPr>
          <p:cNvPr id="5" name="Picture 4" descr="Illustrasjon av to personer som har munnbind på.">
            <a:extLst>
              <a:ext uri="{FF2B5EF4-FFF2-40B4-BE49-F238E27FC236}">
                <a16:creationId xmlns:a16="http://schemas.microsoft.com/office/drawing/2014/main" id="{BDA45712-E37E-4743-AC0F-DDAADED8F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7578" y="3883775"/>
            <a:ext cx="2665787" cy="1834969"/>
          </a:xfrm>
          <a:prstGeom prst="rect">
            <a:avLst/>
          </a:prstGeom>
        </p:spPr>
      </p:pic>
      <p:pic>
        <p:nvPicPr>
          <p:cNvPr id="8" name="Bilde 7" descr="Et bilde som inneholder vektorgrafikk&#10;&#10;Automatisk generert beskrivelse">
            <a:extLst>
              <a:ext uri="{FF2B5EF4-FFF2-40B4-BE49-F238E27FC236}">
                <a16:creationId xmlns:a16="http://schemas.microsoft.com/office/drawing/2014/main" id="{DD51DF7F-945F-44EB-ADEA-65DBCE1C25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39" b="3671"/>
          <a:stretch/>
        </p:blipFill>
        <p:spPr>
          <a:xfrm>
            <a:off x="9157578" y="1854840"/>
            <a:ext cx="2667120" cy="186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03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EE9C672-8A19-47BE-AF0A-4A7F50574F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43189" y="2042479"/>
            <a:ext cx="4122598" cy="330509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sz="3200" dirty="0"/>
          </a:p>
          <a:p>
            <a:pPr marL="0" indent="0">
              <a:buNone/>
            </a:pPr>
            <a:r>
              <a:rPr lang="nb-NO" sz="3200" dirty="0"/>
              <a:t>Ta koronatest </a:t>
            </a:r>
          </a:p>
          <a:p>
            <a:pPr marL="0" indent="0">
              <a:buNone/>
            </a:pPr>
            <a:r>
              <a:rPr lang="nb-NO" sz="3200" dirty="0"/>
              <a:t>om du får symptomer </a:t>
            </a:r>
          </a:p>
          <a:p>
            <a:pPr marL="0" indent="0">
              <a:buNone/>
            </a:pPr>
            <a:r>
              <a:rPr lang="nb-NO" sz="3200" dirty="0"/>
              <a:t>på koronasykdom.</a:t>
            </a:r>
          </a:p>
          <a:p>
            <a:endParaRPr lang="nb-NO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678E5-3EE5-40B8-A096-529B33DCE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dirty="0"/>
              <a:t>13.12.2021</a:t>
            </a:r>
            <a:endParaRPr lang="en-GB" dirty="0"/>
          </a:p>
        </p:txBody>
      </p:sp>
      <p:pic>
        <p:nvPicPr>
          <p:cNvPr id="10" name="Bilde 9" descr="Illustrasjon av en koronatest. Til høyre er en legehånd som holder en vattpinne. Til venstre er et reagensrør som oppbevarer vattpinnen.">
            <a:extLst>
              <a:ext uri="{FF2B5EF4-FFF2-40B4-BE49-F238E27FC236}">
                <a16:creationId xmlns:a16="http://schemas.microsoft.com/office/drawing/2014/main" id="{B89A69E8-68CC-427E-8199-7FCBD6117C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8" b="7622"/>
          <a:stretch/>
        </p:blipFill>
        <p:spPr>
          <a:xfrm>
            <a:off x="6680633" y="2368687"/>
            <a:ext cx="3501504" cy="24382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45E03E-AF15-4081-9D32-0C063D0C7B9B}"/>
              </a:ext>
            </a:extLst>
          </p:cNvPr>
          <p:cNvSpPr/>
          <p:nvPr/>
        </p:nvSpPr>
        <p:spPr>
          <a:xfrm>
            <a:off x="10979617" y="6599468"/>
            <a:ext cx="1212383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200" dirty="0">
                <a:solidFill>
                  <a:schemeClr val="accent4"/>
                </a:solidFill>
              </a:rPr>
              <a:t>Bilde: </a:t>
            </a:r>
            <a:r>
              <a:rPr lang="nb-NO" sz="1200" dirty="0" err="1">
                <a:solidFill>
                  <a:schemeClr val="accent4"/>
                </a:solidFill>
              </a:rPr>
              <a:t>Colourbox</a:t>
            </a:r>
            <a:endParaRPr lang="nb-NO" sz="1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033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EC2988D-7171-41C0-AA80-1A15B0DB8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Bivirkninger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7912C80-9F98-4305-91D2-4D1002F32B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b-NO"/>
              <a:t>Når kroppen trener seg på vaksinen, kan man få noen symptomer. Dette kalles bivirkninger.</a:t>
            </a:r>
          </a:p>
          <a:p>
            <a:pPr marL="0" indent="0">
              <a:buNone/>
            </a:pPr>
            <a:endParaRPr lang="nb-NO"/>
          </a:p>
          <a:p>
            <a:pPr>
              <a:buFont typeface="Arial" panose="020B0604020202020204" pitchFamily="34" charset="0"/>
              <a:buChar char="•"/>
            </a:pPr>
            <a:r>
              <a:rPr lang="nb-NO"/>
              <a:t>De vanlige bivirkningene er ikke farlige.</a:t>
            </a:r>
          </a:p>
          <a:p>
            <a:pPr marL="0" indent="0">
              <a:buNone/>
            </a:pPr>
            <a:endParaRPr lang="nb-NO"/>
          </a:p>
          <a:p>
            <a:pPr>
              <a:buFont typeface="Arial" panose="020B0604020202020204" pitchFamily="34" charset="0"/>
              <a:buChar char="•"/>
            </a:pPr>
            <a:r>
              <a:rPr lang="nb-NO"/>
              <a:t>De går over etter få dager. </a:t>
            </a:r>
            <a:endParaRPr lang="nb-NO" sz="2400"/>
          </a:p>
          <a:p>
            <a:endParaRPr lang="nb-NO"/>
          </a:p>
        </p:txBody>
      </p:sp>
      <p:pic>
        <p:nvPicPr>
          <p:cNvPr id="5" name="Bilde 4" descr="Illustrasjon av en mann som ser bekymret ut. det er en rød prikk ved hode og ved hver arm som symboliserer vondt i hodet og arm.">
            <a:extLst>
              <a:ext uri="{FF2B5EF4-FFF2-40B4-BE49-F238E27FC236}">
                <a16:creationId xmlns:a16="http://schemas.microsoft.com/office/drawing/2014/main" id="{CBA8AF52-7D37-4A38-85B9-B06BBF021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391" y="1568551"/>
            <a:ext cx="3320684" cy="3720897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CE941DBB-A24E-43F3-BE1E-D21798AA9812}"/>
              </a:ext>
            </a:extLst>
          </p:cNvPr>
          <p:cNvSpPr txBox="1"/>
          <p:nvPr/>
        </p:nvSpPr>
        <p:spPr>
          <a:xfrm>
            <a:off x="7668579" y="1321356"/>
            <a:ext cx="1796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Vondt i hodet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8F3D753-5DB9-48AD-A6A9-6BB03B9C48C7}"/>
              </a:ext>
            </a:extLst>
          </p:cNvPr>
          <p:cNvSpPr txBox="1"/>
          <p:nvPr/>
        </p:nvSpPr>
        <p:spPr>
          <a:xfrm>
            <a:off x="10061863" y="4001294"/>
            <a:ext cx="1607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Vondt i armen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73E878A-4AAD-4A1E-A568-37B516B07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dirty="0"/>
              <a:t>13.12.2021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354EC1-DB9F-40D5-A9CF-1A3ECE795D42}"/>
              </a:ext>
            </a:extLst>
          </p:cNvPr>
          <p:cNvSpPr/>
          <p:nvPr/>
        </p:nvSpPr>
        <p:spPr>
          <a:xfrm>
            <a:off x="10262499" y="6599468"/>
            <a:ext cx="1849545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200" dirty="0">
                <a:solidFill>
                  <a:schemeClr val="accent4"/>
                </a:solidFill>
              </a:rPr>
              <a:t>Bilde: Folkehelseinstituttet</a:t>
            </a:r>
          </a:p>
        </p:txBody>
      </p:sp>
    </p:spTree>
    <p:extLst>
      <p:ext uri="{BB962C8B-B14F-4D97-AF65-F5344CB8AC3E}">
        <p14:creationId xmlns:p14="http://schemas.microsoft.com/office/powerpoint/2010/main" val="986440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9E6DF"/>
      </a:lt2>
      <a:accent1>
        <a:srgbClr val="CFC4B6"/>
      </a:accent1>
      <a:accent2>
        <a:srgbClr val="6796A7"/>
      </a:accent2>
      <a:accent3>
        <a:srgbClr val="B32C5B"/>
      </a:accent3>
      <a:accent4>
        <a:srgbClr val="EE756A"/>
      </a:accent4>
      <a:accent5>
        <a:srgbClr val="5A1646"/>
      </a:accent5>
      <a:accent6>
        <a:srgbClr val="3A3B63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HI_PPT_Mal.potx" id="{E830C7F6-15D9-4E79-B5A6-AC7486A1DBBE}" vid="{C7B4B5BB-AB4F-4C6E-9FDA-88E11E3DD6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AFAEA0087BB9745A86F92F59DC45AE0" ma:contentTypeVersion="17" ma:contentTypeDescription="Opprett et nytt dokument." ma:contentTypeScope="" ma:versionID="a035744171331e1b580d8ea3756eaaed">
  <xsd:schema xmlns:xsd="http://www.w3.org/2001/XMLSchema" xmlns:xs="http://www.w3.org/2001/XMLSchema" xmlns:p="http://schemas.microsoft.com/office/2006/metadata/properties" xmlns:ns2="9e7c1b5f-6b93-4ee4-9fa2-fda8f1b47cf5" xmlns:ns3="1bd25dfd-9394-4514-b953-8263b8185247" xmlns:ns4="84fc2e5d-76d0-4103-846d-f2bfecaee535" targetNamespace="http://schemas.microsoft.com/office/2006/metadata/properties" ma:root="true" ma:fieldsID="c97a19c30eda790820d946daa8dfacbc" ns2:_="" ns3:_="" ns4:_="">
    <xsd:import namespace="9e7c1b5f-6b93-4ee4-9fa2-fda8f1b47cf5"/>
    <xsd:import namespace="1bd25dfd-9394-4514-b953-8263b8185247"/>
    <xsd:import namespace="84fc2e5d-76d0-4103-846d-f2bfecaee535"/>
    <xsd:element name="properties">
      <xsd:complexType>
        <xsd:sequence>
          <xsd:element name="documentManagement">
            <xsd:complexType>
              <xsd:all>
                <xsd:element ref="ns2:FHI_TopicTaxHTField" minOccurs="0"/>
                <xsd:element ref="ns3:TaxCatchAll" minOccurs="0"/>
                <xsd:element ref="ns3:TaxKeywordTaxHTField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3:SharedWithUsers" minOccurs="0"/>
                <xsd:element ref="ns3:SharedWithDetail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7c1b5f-6b93-4ee4-9fa2-fda8f1b47cf5" elementFormDefault="qualified">
    <xsd:import namespace="http://schemas.microsoft.com/office/2006/documentManagement/types"/>
    <xsd:import namespace="http://schemas.microsoft.com/office/infopath/2007/PartnerControls"/>
    <xsd:element name="FHI_TopicTaxHTField" ma:index="8" nillable="true" ma:taxonomy="true" ma:internalName="FHI_TopicTaxHTField" ma:taxonomyFieldName="FHI_Topic" ma:displayName="Tema" ma:default="1;#Coronavirus|b07a8cce-386b-4f3b-848d-8a8090a04422;#2;#Kommunikasjon|dd9224db-6926-4d09-8bf4-12359b890369" ma:fieldId="{5eb9fa72-8a58-4312-8bc5-a126a30b4fb3}" ma:taxonomyMulti="true" ma:sspId="e7140caa-8402-4c36-9a5d-f51276ec0a9c" ma:termSetId="10ab213d-8882-42de-b940-43a869fe753a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d25dfd-9394-4514-b953-8263b8185247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description="" ma:hidden="true" ma:list="{a8d4f4fe-2ba0-49bb-9131-641aa1fdbedc}" ma:internalName="TaxCatchAll" ma:showField="CatchAllData" ma:web="1bd25dfd-9394-4514-b953-8263b81852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1" nillable="true" ma:taxonomy="true" ma:internalName="TaxKeywordTaxHTField" ma:taxonomyFieldName="TaxKeyword" ma:displayName="Organisasjonsnøkkelord" ma:fieldId="{23f27201-bee3-471e-b2e7-b64fd8b7ca38}" ma:taxonomyMulti="true" ma:sspId="e7140caa-8402-4c36-9a5d-f51276ec0a9c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SharedWithUsers" ma:index="2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fc2e5d-76d0-4103-846d-f2bfecaee5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HI_TopicTaxHTField xmlns="9e7c1b5f-6b93-4ee4-9fa2-fda8f1b47cf5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Coronavirus</TermName>
          <TermId xmlns="http://schemas.microsoft.com/office/infopath/2007/PartnerControls">b07a8cce-386b-4f3b-848d-8a8090a04422</TermId>
        </TermInfo>
        <TermInfo xmlns="http://schemas.microsoft.com/office/infopath/2007/PartnerControls">
          <TermName xmlns="http://schemas.microsoft.com/office/infopath/2007/PartnerControls">Kommunikasjon</TermName>
          <TermId xmlns="http://schemas.microsoft.com/office/infopath/2007/PartnerControls">dd9224db-6926-4d09-8bf4-12359b890369</TermId>
        </TermInfo>
      </Terms>
    </FHI_TopicTaxHTField>
    <TaxCatchAll xmlns="1bd25dfd-9394-4514-b953-8263b8185247">
      <Value>2</Value>
      <Value>1</Value>
    </TaxCatchAll>
    <TaxKeywordTaxHTField xmlns="1bd25dfd-9394-4514-b953-8263b8185247">
      <Terms xmlns="http://schemas.microsoft.com/office/infopath/2007/PartnerControls"/>
    </TaxKeywordTaxHTField>
    <SharedWithUsers xmlns="1bd25dfd-9394-4514-b953-8263b8185247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412BC6D-1060-4426-B4BB-5571EBD88D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A58721-B4B0-4B3A-BFD8-8B8D185311EB}">
  <ds:schemaRefs>
    <ds:schemaRef ds:uri="1bd25dfd-9394-4514-b953-8263b8185247"/>
    <ds:schemaRef ds:uri="84fc2e5d-76d0-4103-846d-f2bfecaee535"/>
    <ds:schemaRef ds:uri="9e7c1b5f-6b93-4ee4-9fa2-fda8f1b47cf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4E217C7-A4D5-4B00-AF6A-EEF9A8578D1C}">
  <ds:schemaRefs>
    <ds:schemaRef ds:uri="http://www.w3.org/XML/1998/namespace"/>
    <ds:schemaRef ds:uri="84fc2e5d-76d0-4103-846d-f2bfecaee535"/>
    <ds:schemaRef ds:uri="1bd25dfd-9394-4514-b953-8263b8185247"/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9e7c1b5f-6b93-4ee4-9fa2-fda8f1b47cf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553</Words>
  <Application>Microsoft Office PowerPoint</Application>
  <PresentationFormat>Widescreen</PresentationFormat>
  <Paragraphs>130</Paragraphs>
  <Slides>12</Slides>
  <Notes>8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6" baseType="lpstr">
      <vt:lpstr>Arial</vt:lpstr>
      <vt:lpstr>Calibri</vt:lpstr>
      <vt:lpstr>Courier New</vt:lpstr>
      <vt:lpstr>Office-tema</vt:lpstr>
      <vt:lpstr>PowerPoint-presentasjon</vt:lpstr>
      <vt:lpstr>Koronavaksine i Norge</vt:lpstr>
      <vt:lpstr>Koronavaksine i Norge</vt:lpstr>
      <vt:lpstr>Har du hatt korona?</vt:lpstr>
      <vt:lpstr>Når blir jeg beskyttet mot koronavirus?</vt:lpstr>
      <vt:lpstr>Hvor lenge varer beskyttelsen?</vt:lpstr>
      <vt:lpstr>PowerPoint-presentasjon</vt:lpstr>
      <vt:lpstr>PowerPoint-presentasjon</vt:lpstr>
      <vt:lpstr>Bivirkninger</vt:lpstr>
      <vt:lpstr>Vanlige bivirkninger</vt:lpstr>
      <vt:lpstr>Uvanlige bivirkninger</vt:lpstr>
      <vt:lpstr>Koronasertifikat etter vaksine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Nordstrøm, Charlott Elise Gyllenhammar</dc:creator>
  <cp:lastModifiedBy>Labberton, Angela Susan</cp:lastModifiedBy>
  <cp:revision>19</cp:revision>
  <dcterms:created xsi:type="dcterms:W3CDTF">2021-08-26T14:37:41Z</dcterms:created>
  <dcterms:modified xsi:type="dcterms:W3CDTF">2021-12-14T13:31:12Z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0x0101001AFAEA0087BB9745A86F92F59DC45AE0</vt:lpwstr>
  </property>
  <property fmtid="{D5CDD505-2E9C-101B-9397-08002B2CF9AE}" pid="3" name="TaxKeyword">
    <vt:lpwstr/>
  </property>
  <property fmtid="{D5CDD505-2E9C-101B-9397-08002B2CF9AE}" pid="4" name="FHI_Topic">
    <vt:lpwstr>1;#Coronavirus|b07a8cce-386b-4f3b-848d-8a8090a04422;#2;#Kommunikasjon|dd9224db-6926-4d09-8bf4-12359b890369</vt:lpwstr>
  </property>
</Properties>
</file>