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57" r:id="rId5"/>
    <p:sldId id="270" r:id="rId6"/>
    <p:sldId id="271" r:id="rId7"/>
    <p:sldId id="277" r:id="rId8"/>
    <p:sldId id="276" r:id="rId9"/>
    <p:sldId id="275" r:id="rId10"/>
    <p:sldId id="300" r:id="rId11"/>
    <p:sldId id="272" r:id="rId12"/>
    <p:sldId id="298" r:id="rId13"/>
    <p:sldId id="294" r:id="rId14"/>
    <p:sldId id="297" r:id="rId1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dstrøm, Charlott Elise Gyllenhammar" initials="NCEG" lastIdx="1" clrIdx="0">
    <p:extLst>
      <p:ext uri="{19B8F6BF-5375-455C-9EA6-DF929625EA0E}">
        <p15:presenceInfo xmlns:p15="http://schemas.microsoft.com/office/powerpoint/2012/main" userId="S::CharlottEliseGyllenhammar.Nordstrom@fhi.no::3715a455-57a5-48c1-9236-91a9f3d6ec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6560AB-AEF6-4B16-B1AE-06FEFB29CF91}" v="4" dt="2022-05-12T12:46:46.076"/>
    <p1510:client id="{8531F475-1DBD-3A41-BE9E-FCCC49441D93}" v="20" dt="2022-05-12T08:17:11.4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1" autoAdjust="0"/>
    <p:restoredTop sz="86463" autoAdjust="0"/>
  </p:normalViewPr>
  <p:slideViewPr>
    <p:cSldViewPr snapToGrid="0">
      <p:cViewPr varScale="1">
        <p:scale>
          <a:sx n="98" d="100"/>
          <a:sy n="98" d="100"/>
        </p:scale>
        <p:origin x="276" y="11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bberton, Angela Susan" userId="30235f49-f1ff-4f9a-aaf4-3e06f9051313" providerId="ADAL" clId="{081EAA97-D3ED-4450-9EA4-8573384E7C44}"/>
    <pc:docChg chg="modSld">
      <pc:chgData name="Labberton, Angela Susan" userId="30235f49-f1ff-4f9a-aaf4-3e06f9051313" providerId="ADAL" clId="{081EAA97-D3ED-4450-9EA4-8573384E7C44}" dt="2021-09-28T12:28:42.547" v="87" actId="14100"/>
      <pc:docMkLst>
        <pc:docMk/>
      </pc:docMkLst>
      <pc:sldChg chg="modSp mod">
        <pc:chgData name="Labberton, Angela Susan" userId="30235f49-f1ff-4f9a-aaf4-3e06f9051313" providerId="ADAL" clId="{081EAA97-D3ED-4450-9EA4-8573384E7C44}" dt="2021-09-28T12:28:42.547" v="87" actId="14100"/>
        <pc:sldMkLst>
          <pc:docMk/>
          <pc:sldMk cId="3758386800" sldId="257"/>
        </pc:sldMkLst>
        <pc:spChg chg="mod">
          <ac:chgData name="Labberton, Angela Susan" userId="30235f49-f1ff-4f9a-aaf4-3e06f9051313" providerId="ADAL" clId="{081EAA97-D3ED-4450-9EA4-8573384E7C44}" dt="2021-09-28T12:28:42.547" v="87" actId="14100"/>
          <ac:spMkLst>
            <pc:docMk/>
            <pc:sldMk cId="3758386800" sldId="257"/>
            <ac:spMk id="2" creationId="{C50A0021-A030-418C-92CE-DF62B6F71432}"/>
          </ac:spMkLst>
        </pc:spChg>
      </pc:sldChg>
      <pc:sldChg chg="modSp mod">
        <pc:chgData name="Labberton, Angela Susan" userId="30235f49-f1ff-4f9a-aaf4-3e06f9051313" providerId="ADAL" clId="{081EAA97-D3ED-4450-9EA4-8573384E7C44}" dt="2021-09-28T11:25:58.032" v="68" actId="20577"/>
        <pc:sldMkLst>
          <pc:docMk/>
          <pc:sldMk cId="2960276664" sldId="270"/>
        </pc:sldMkLst>
        <pc:spChg chg="mod">
          <ac:chgData name="Labberton, Angela Susan" userId="30235f49-f1ff-4f9a-aaf4-3e06f9051313" providerId="ADAL" clId="{081EAA97-D3ED-4450-9EA4-8573384E7C44}" dt="2021-09-28T11:25:58.032" v="68" actId="20577"/>
          <ac:spMkLst>
            <pc:docMk/>
            <pc:sldMk cId="2960276664" sldId="270"/>
            <ac:spMk id="4" creationId="{4729EFA0-A8B8-44D3-A85F-B3929CF29942}"/>
          </ac:spMkLst>
        </pc:spChg>
      </pc:sldChg>
    </pc:docChg>
  </pc:docChgLst>
  <pc:docChgLst>
    <pc:chgData name="Nordstrøm, Charlott Elise Gyllenhammar" userId="3715a455-57a5-48c1-9236-91a9f3d6ec96" providerId="ADAL" clId="{E45540D1-1998-43D7-90DA-63DA6666227A}"/>
    <pc:docChg chg="custSel modSld">
      <pc:chgData name="Nordstrøm, Charlott Elise Gyllenhammar" userId="3715a455-57a5-48c1-9236-91a9f3d6ec96" providerId="ADAL" clId="{E45540D1-1998-43D7-90DA-63DA6666227A}" dt="2022-02-16T11:28:30.967" v="12"/>
      <pc:docMkLst>
        <pc:docMk/>
      </pc:docMkLst>
      <pc:sldChg chg="modSp mod">
        <pc:chgData name="Nordstrøm, Charlott Elise Gyllenhammar" userId="3715a455-57a5-48c1-9236-91a9f3d6ec96" providerId="ADAL" clId="{E45540D1-1998-43D7-90DA-63DA6666227A}" dt="2022-02-16T11:27:21.461" v="10" actId="6549"/>
        <pc:sldMkLst>
          <pc:docMk/>
          <pc:sldMk cId="2900438309" sldId="294"/>
        </pc:sldMkLst>
        <pc:spChg chg="mod">
          <ac:chgData name="Nordstrøm, Charlott Elise Gyllenhammar" userId="3715a455-57a5-48c1-9236-91a9f3d6ec96" providerId="ADAL" clId="{E45540D1-1998-43D7-90DA-63DA6666227A}" dt="2022-02-16T11:27:21.461" v="10" actId="6549"/>
          <ac:spMkLst>
            <pc:docMk/>
            <pc:sldMk cId="2900438309" sldId="294"/>
            <ac:spMk id="3" creationId="{C87666A4-F1BC-46BC-86D5-336B0B01C72F}"/>
          </ac:spMkLst>
        </pc:spChg>
      </pc:sldChg>
      <pc:sldChg chg="addCm modCm">
        <pc:chgData name="Nordstrøm, Charlott Elise Gyllenhammar" userId="3715a455-57a5-48c1-9236-91a9f3d6ec96" providerId="ADAL" clId="{E45540D1-1998-43D7-90DA-63DA6666227A}" dt="2022-02-16T11:28:30.967" v="12"/>
        <pc:sldMkLst>
          <pc:docMk/>
          <pc:sldMk cId="1415671076" sldId="297"/>
        </pc:sldMkLst>
      </pc:sldChg>
    </pc:docChg>
  </pc:docChgLst>
  <pc:docChgLst>
    <pc:chgData name="Nordstrøm, Charlott Elise Gyllenhammar" userId="3715a455-57a5-48c1-9236-91a9f3d6ec96" providerId="ADAL" clId="{CA08BAA8-E75E-4091-B958-7BBFB7D596CB}"/>
    <pc:docChg chg="undo custSel addSld modSld">
      <pc:chgData name="Nordstrøm, Charlott Elise Gyllenhammar" userId="3715a455-57a5-48c1-9236-91a9f3d6ec96" providerId="ADAL" clId="{CA08BAA8-E75E-4091-B958-7BBFB7D596CB}" dt="2021-08-27T11:59:26.816" v="2869" actId="962"/>
      <pc:docMkLst>
        <pc:docMk/>
      </pc:docMkLst>
      <pc:sldChg chg="modSp">
        <pc:chgData name="Nordstrøm, Charlott Elise Gyllenhammar" userId="3715a455-57a5-48c1-9236-91a9f3d6ec96" providerId="ADAL" clId="{CA08BAA8-E75E-4091-B958-7BBFB7D596CB}" dt="2021-08-27T11:59:26.816" v="2869" actId="962"/>
        <pc:sldMkLst>
          <pc:docMk/>
          <pc:sldMk cId="3758386800" sldId="257"/>
        </pc:sldMkLst>
        <pc:spChg chg="mod">
          <ac:chgData name="Nordstrøm, Charlott Elise Gyllenhammar" userId="3715a455-57a5-48c1-9236-91a9f3d6ec96" providerId="ADAL" clId="{CA08BAA8-E75E-4091-B958-7BBFB7D596CB}" dt="2021-08-27T11:59:26.816" v="2869" actId="962"/>
          <ac:spMkLst>
            <pc:docMk/>
            <pc:sldMk cId="3758386800" sldId="257"/>
            <ac:spMk id="3" creationId="{F01445E7-5057-4899-A1EA-558389DCB3E8}"/>
          </ac:spMkLst>
        </pc:spChg>
      </pc:sldChg>
      <pc:sldChg chg="delSp modSp mod">
        <pc:chgData name="Nordstrøm, Charlott Elise Gyllenhammar" userId="3715a455-57a5-48c1-9236-91a9f3d6ec96" providerId="ADAL" clId="{CA08BAA8-E75E-4091-B958-7BBFB7D596CB}" dt="2021-08-27T11:47:41.392" v="147" actId="962"/>
        <pc:sldMkLst>
          <pc:docMk/>
          <pc:sldMk cId="2960276664" sldId="270"/>
        </pc:sldMkLst>
        <pc:grpChg chg="del">
          <ac:chgData name="Nordstrøm, Charlott Elise Gyllenhammar" userId="3715a455-57a5-48c1-9236-91a9f3d6ec96" providerId="ADAL" clId="{CA08BAA8-E75E-4091-B958-7BBFB7D596CB}" dt="2021-08-27T08:30:48.849" v="108" actId="478"/>
          <ac:grpSpMkLst>
            <pc:docMk/>
            <pc:sldMk cId="2960276664" sldId="270"/>
            <ac:grpSpMk id="19" creationId="{B2CF27B2-4439-4A8B-9585-CE159B7E7957}"/>
          </ac:grpSpMkLst>
        </pc:grpChg>
        <pc:picChg chg="mod">
          <ac:chgData name="Nordstrøm, Charlott Elise Gyllenhammar" userId="3715a455-57a5-48c1-9236-91a9f3d6ec96" providerId="ADAL" clId="{CA08BAA8-E75E-4091-B958-7BBFB7D596CB}" dt="2021-08-27T11:47:41.392" v="147" actId="962"/>
          <ac:picMkLst>
            <pc:docMk/>
            <pc:sldMk cId="2960276664" sldId="270"/>
            <ac:picMk id="27" creationId="{DB1ED2DF-7E34-4E47-880F-BC93F2248181}"/>
          </ac:picMkLst>
        </pc:picChg>
      </pc:sldChg>
      <pc:sldChg chg="addSp delSp modSp mod modClrScheme chgLayout">
        <pc:chgData name="Nordstrøm, Charlott Elise Gyllenhammar" userId="3715a455-57a5-48c1-9236-91a9f3d6ec96" providerId="ADAL" clId="{CA08BAA8-E75E-4091-B958-7BBFB7D596CB}" dt="2021-08-27T11:54:40.120" v="2195" actId="962"/>
        <pc:sldMkLst>
          <pc:docMk/>
          <pc:sldMk cId="2610128981" sldId="271"/>
        </pc:sldMkLst>
        <pc:spChg chg="mod">
          <ac:chgData name="Nordstrøm, Charlott Elise Gyllenhammar" userId="3715a455-57a5-48c1-9236-91a9f3d6ec96" providerId="ADAL" clId="{CA08BAA8-E75E-4091-B958-7BBFB7D596CB}" dt="2021-08-26T14:36:10.591" v="57" actId="26606"/>
          <ac:spMkLst>
            <pc:docMk/>
            <pc:sldMk cId="2610128981" sldId="271"/>
            <ac:spMk id="2" creationId="{59F4ABDD-BF64-46C8-A3F0-13F75DA9A52D}"/>
          </ac:spMkLst>
        </pc:spChg>
        <pc:spChg chg="mod">
          <ac:chgData name="Nordstrøm, Charlott Elise Gyllenhammar" userId="3715a455-57a5-48c1-9236-91a9f3d6ec96" providerId="ADAL" clId="{CA08BAA8-E75E-4091-B958-7BBFB7D596CB}" dt="2021-08-26T14:36:10.595" v="58" actId="26606"/>
          <ac:spMkLst>
            <pc:docMk/>
            <pc:sldMk cId="2610128981" sldId="271"/>
            <ac:spMk id="4" creationId="{4729EFA0-A8B8-44D3-A85F-B3929CF29942}"/>
          </ac:spMkLst>
        </pc:spChg>
        <pc:spChg chg="mod">
          <ac:chgData name="Nordstrøm, Charlott Elise Gyllenhammar" userId="3715a455-57a5-48c1-9236-91a9f3d6ec96" providerId="ADAL" clId="{CA08BAA8-E75E-4091-B958-7BBFB7D596CB}" dt="2021-08-26T14:36:33.477" v="72" actId="5793"/>
          <ac:spMkLst>
            <pc:docMk/>
            <pc:sldMk cId="2610128981" sldId="271"/>
            <ac:spMk id="6" creationId="{5D985EEA-9448-4D87-BCA5-03A3678A7155}"/>
          </ac:spMkLst>
        </pc:spChg>
        <pc:spChg chg="mod ord">
          <ac:chgData name="Nordstrøm, Charlott Elise Gyllenhammar" userId="3715a455-57a5-48c1-9236-91a9f3d6ec96" providerId="ADAL" clId="{CA08BAA8-E75E-4091-B958-7BBFB7D596CB}" dt="2021-08-26T14:36:26.105" v="65" actId="1076"/>
          <ac:spMkLst>
            <pc:docMk/>
            <pc:sldMk cId="2610128981" sldId="271"/>
            <ac:spMk id="11" creationId="{87B71D2B-39FC-42DE-9519-D63C26F97984}"/>
          </ac:spMkLst>
        </pc:spChg>
        <pc:spChg chg="add del mod">
          <ac:chgData name="Nordstrøm, Charlott Elise Gyllenhammar" userId="3715a455-57a5-48c1-9236-91a9f3d6ec96" providerId="ADAL" clId="{CA08BAA8-E75E-4091-B958-7BBFB7D596CB}" dt="2021-08-26T14:36:05.040" v="53" actId="26606"/>
          <ac:spMkLst>
            <pc:docMk/>
            <pc:sldMk cId="2610128981" sldId="271"/>
            <ac:spMk id="18" creationId="{5A0B840F-8A76-4F8F-8A68-615DE6193007}"/>
          </ac:spMkLst>
        </pc:spChg>
        <pc:spChg chg="add del mod">
          <ac:chgData name="Nordstrøm, Charlott Elise Gyllenhammar" userId="3715a455-57a5-48c1-9236-91a9f3d6ec96" providerId="ADAL" clId="{CA08BAA8-E75E-4091-B958-7BBFB7D596CB}" dt="2021-08-26T14:36:07.046" v="55" actId="26606"/>
          <ac:spMkLst>
            <pc:docMk/>
            <pc:sldMk cId="2610128981" sldId="271"/>
            <ac:spMk id="20" creationId="{419A287E-EF98-4E21-8ED2-67705F31776F}"/>
          </ac:spMkLst>
        </pc:spChg>
        <pc:spChg chg="add del mod">
          <ac:chgData name="Nordstrøm, Charlott Elise Gyllenhammar" userId="3715a455-57a5-48c1-9236-91a9f3d6ec96" providerId="ADAL" clId="{CA08BAA8-E75E-4091-B958-7BBFB7D596CB}" dt="2021-08-26T14:36:10.591" v="57" actId="26606"/>
          <ac:spMkLst>
            <pc:docMk/>
            <pc:sldMk cId="2610128981" sldId="271"/>
            <ac:spMk id="22" creationId="{5A0B840F-8A76-4F8F-8A68-615DE6193007}"/>
          </ac:spMkLst>
        </pc:spChg>
        <pc:picChg chg="mod ord">
          <ac:chgData name="Nordstrøm, Charlott Elise Gyllenhammar" userId="3715a455-57a5-48c1-9236-91a9f3d6ec96" providerId="ADAL" clId="{CA08BAA8-E75E-4091-B958-7BBFB7D596CB}" dt="2021-08-27T11:54:40.120" v="2195" actId="962"/>
          <ac:picMkLst>
            <pc:docMk/>
            <pc:sldMk cId="2610128981" sldId="271"/>
            <ac:picMk id="13" creationId="{9D927C12-C5BB-4982-8B6F-A0E542142F72}"/>
          </ac:picMkLst>
        </pc:picChg>
      </pc:sldChg>
      <pc:sldChg chg="addSp delSp modSp mod modClrScheme chgLayout">
        <pc:chgData name="Nordstrøm, Charlott Elise Gyllenhammar" userId="3715a455-57a5-48c1-9236-91a9f3d6ec96" providerId="ADAL" clId="{CA08BAA8-E75E-4091-B958-7BBFB7D596CB}" dt="2021-08-27T11:55:58.565" v="2509" actId="962"/>
        <pc:sldMkLst>
          <pc:docMk/>
          <pc:sldMk cId="857517648" sldId="272"/>
        </pc:sldMkLst>
        <pc:spChg chg="mod">
          <ac:chgData name="Nordstrøm, Charlott Elise Gyllenhammar" userId="3715a455-57a5-48c1-9236-91a9f3d6ec96" providerId="ADAL" clId="{CA08BAA8-E75E-4091-B958-7BBFB7D596CB}" dt="2021-08-26T14:33:38.134" v="31" actId="26606"/>
          <ac:spMkLst>
            <pc:docMk/>
            <pc:sldMk cId="857517648" sldId="272"/>
            <ac:spMk id="2" creationId="{9C7FB1A5-5A3B-4B87-86C5-FA84A8D1219F}"/>
          </ac:spMkLst>
        </pc:spChg>
        <pc:spChg chg="mod">
          <ac:chgData name="Nordstrøm, Charlott Elise Gyllenhammar" userId="3715a455-57a5-48c1-9236-91a9f3d6ec96" providerId="ADAL" clId="{CA08BAA8-E75E-4091-B958-7BBFB7D596CB}" dt="2021-08-27T08:35:04.420" v="139" actId="5793"/>
          <ac:spMkLst>
            <pc:docMk/>
            <pc:sldMk cId="857517648" sldId="272"/>
            <ac:spMk id="3" creationId="{1DD6D821-D5CF-4B93-BF51-78B809A2DF01}"/>
          </ac:spMkLst>
        </pc:spChg>
        <pc:spChg chg="mod">
          <ac:chgData name="Nordstrøm, Charlott Elise Gyllenhammar" userId="3715a455-57a5-48c1-9236-91a9f3d6ec96" providerId="ADAL" clId="{CA08BAA8-E75E-4091-B958-7BBFB7D596CB}" dt="2021-08-26T14:33:38.134" v="31" actId="26606"/>
          <ac:spMkLst>
            <pc:docMk/>
            <pc:sldMk cId="857517648" sldId="272"/>
            <ac:spMk id="5" creationId="{0E44EB71-911B-47CB-A156-817F1A566F18}"/>
          </ac:spMkLst>
        </pc:spChg>
        <pc:spChg chg="mod">
          <ac:chgData name="Nordstrøm, Charlott Elise Gyllenhammar" userId="3715a455-57a5-48c1-9236-91a9f3d6ec96" providerId="ADAL" clId="{CA08BAA8-E75E-4091-B958-7BBFB7D596CB}" dt="2021-08-26T14:33:53.611" v="38" actId="1076"/>
          <ac:spMkLst>
            <pc:docMk/>
            <pc:sldMk cId="857517648" sldId="272"/>
            <ac:spMk id="9" creationId="{E1779797-B754-4435-8FEE-3480D0108330}"/>
          </ac:spMkLst>
        </pc:spChg>
        <pc:spChg chg="add del mod">
          <ac:chgData name="Nordstrøm, Charlott Elise Gyllenhammar" userId="3715a455-57a5-48c1-9236-91a9f3d6ec96" providerId="ADAL" clId="{CA08BAA8-E75E-4091-B958-7BBFB7D596CB}" dt="2021-08-26T14:33:56.120" v="39" actId="478"/>
          <ac:spMkLst>
            <pc:docMk/>
            <pc:sldMk cId="857517648" sldId="272"/>
            <ac:spMk id="17" creationId="{C5CCBBBF-BAFF-47EA-AE74-3E13C953CD5A}"/>
          </ac:spMkLst>
        </pc:spChg>
        <pc:picChg chg="del">
          <ac:chgData name="Nordstrøm, Charlott Elise Gyllenhammar" userId="3715a455-57a5-48c1-9236-91a9f3d6ec96" providerId="ADAL" clId="{CA08BAA8-E75E-4091-B958-7BBFB7D596CB}" dt="2021-08-26T14:33:05.938" v="21" actId="478"/>
          <ac:picMkLst>
            <pc:docMk/>
            <pc:sldMk cId="857517648" sldId="272"/>
            <ac:picMk id="8" creationId="{C75738C1-9286-408D-BB1B-656E131314A0}"/>
          </ac:picMkLst>
        </pc:picChg>
        <pc:picChg chg="mod ord">
          <ac:chgData name="Nordstrøm, Charlott Elise Gyllenhammar" userId="3715a455-57a5-48c1-9236-91a9f3d6ec96" providerId="ADAL" clId="{CA08BAA8-E75E-4091-B958-7BBFB7D596CB}" dt="2021-08-27T11:55:58.565" v="2509" actId="962"/>
          <ac:picMkLst>
            <pc:docMk/>
            <pc:sldMk cId="857517648" sldId="272"/>
            <ac:picMk id="12" creationId="{8D58639C-02E7-4C71-88B6-5D0D825A1D40}"/>
          </ac:picMkLst>
        </pc:picChg>
      </pc:sldChg>
      <pc:sldChg chg="delSp modSp mod">
        <pc:chgData name="Nordstrøm, Charlott Elise Gyllenhammar" userId="3715a455-57a5-48c1-9236-91a9f3d6ec96" providerId="ADAL" clId="{CA08BAA8-E75E-4091-B958-7BBFB7D596CB}" dt="2021-08-27T11:53:08.359" v="1729" actId="962"/>
        <pc:sldMkLst>
          <pc:docMk/>
          <pc:sldMk cId="783187876" sldId="275"/>
        </pc:sldMkLst>
        <pc:spChg chg="mod">
          <ac:chgData name="Nordstrøm, Charlott Elise Gyllenhammar" userId="3715a455-57a5-48c1-9236-91a9f3d6ec96" providerId="ADAL" clId="{CA08BAA8-E75E-4091-B958-7BBFB7D596CB}" dt="2021-08-26T14:35:26.390" v="48" actId="1076"/>
          <ac:spMkLst>
            <pc:docMk/>
            <pc:sldMk cId="783187876" sldId="275"/>
            <ac:spMk id="3" creationId="{564237B9-C504-4AD1-B980-6C2182FE3C57}"/>
          </ac:spMkLst>
        </pc:spChg>
        <pc:spChg chg="mod">
          <ac:chgData name="Nordstrøm, Charlott Elise Gyllenhammar" userId="3715a455-57a5-48c1-9236-91a9f3d6ec96" providerId="ADAL" clId="{CA08BAA8-E75E-4091-B958-7BBFB7D596CB}" dt="2021-08-26T14:35:33.444" v="50" actId="1076"/>
          <ac:spMkLst>
            <pc:docMk/>
            <pc:sldMk cId="783187876" sldId="275"/>
            <ac:spMk id="4" creationId="{EB752CBE-5C9E-4863-82F5-055F08620F8C}"/>
          </ac:spMkLst>
        </pc:spChg>
        <pc:spChg chg="mod">
          <ac:chgData name="Nordstrøm, Charlott Elise Gyllenhammar" userId="3715a455-57a5-48c1-9236-91a9f3d6ec96" providerId="ADAL" clId="{CA08BAA8-E75E-4091-B958-7BBFB7D596CB}" dt="2021-08-26T14:35:30.899" v="49" actId="1076"/>
          <ac:spMkLst>
            <pc:docMk/>
            <pc:sldMk cId="783187876" sldId="275"/>
            <ac:spMk id="7" creationId="{563BD059-1C83-42DE-ADD2-AEC4101C6DB9}"/>
          </ac:spMkLst>
        </pc:spChg>
        <pc:spChg chg="del">
          <ac:chgData name="Nordstrøm, Charlott Elise Gyllenhammar" userId="3715a455-57a5-48c1-9236-91a9f3d6ec96" providerId="ADAL" clId="{CA08BAA8-E75E-4091-B958-7BBFB7D596CB}" dt="2021-08-26T14:34:41.646" v="41" actId="21"/>
          <ac:spMkLst>
            <pc:docMk/>
            <pc:sldMk cId="783187876" sldId="275"/>
            <ac:spMk id="8" creationId="{B51C2178-6130-4EA6-A9B6-A66AF9498270}"/>
          </ac:spMkLst>
        </pc:spChg>
        <pc:picChg chg="del">
          <ac:chgData name="Nordstrøm, Charlott Elise Gyllenhammar" userId="3715a455-57a5-48c1-9236-91a9f3d6ec96" providerId="ADAL" clId="{CA08BAA8-E75E-4091-B958-7BBFB7D596CB}" dt="2021-08-27T08:33:16.551" v="127" actId="478"/>
          <ac:picMkLst>
            <pc:docMk/>
            <pc:sldMk cId="783187876" sldId="275"/>
            <ac:picMk id="6" creationId="{C576D024-3014-460E-8DA0-467A7419992E}"/>
          </ac:picMkLst>
        </pc:picChg>
        <pc:picChg chg="mod">
          <ac:chgData name="Nordstrøm, Charlott Elise Gyllenhammar" userId="3715a455-57a5-48c1-9236-91a9f3d6ec96" providerId="ADAL" clId="{CA08BAA8-E75E-4091-B958-7BBFB7D596CB}" dt="2021-08-27T11:53:08.359" v="1729" actId="962"/>
          <ac:picMkLst>
            <pc:docMk/>
            <pc:sldMk cId="783187876" sldId="275"/>
            <ac:picMk id="10" creationId="{6DD1834C-3E1F-4B56-90D6-FDEAC1C54A39}"/>
          </ac:picMkLst>
        </pc:picChg>
        <pc:picChg chg="mod">
          <ac:chgData name="Nordstrøm, Charlott Elise Gyllenhammar" userId="3715a455-57a5-48c1-9236-91a9f3d6ec96" providerId="ADAL" clId="{CA08BAA8-E75E-4091-B958-7BBFB7D596CB}" dt="2021-08-27T11:50:52.381" v="1099" actId="962"/>
          <ac:picMkLst>
            <pc:docMk/>
            <pc:sldMk cId="783187876" sldId="275"/>
            <ac:picMk id="12" creationId="{6BF111B7-4EBD-4513-A5A8-0FE371CA2ED4}"/>
          </ac:picMkLst>
        </pc:picChg>
        <pc:picChg chg="mod">
          <ac:chgData name="Nordstrøm, Charlott Elise Gyllenhammar" userId="3715a455-57a5-48c1-9236-91a9f3d6ec96" providerId="ADAL" clId="{CA08BAA8-E75E-4091-B958-7BBFB7D596CB}" dt="2021-08-27T11:52:17.193" v="1485" actId="962"/>
          <ac:picMkLst>
            <pc:docMk/>
            <pc:sldMk cId="783187876" sldId="275"/>
            <ac:picMk id="14" creationId="{A932B306-5506-4A66-9254-4212DED7FC02}"/>
          </ac:picMkLst>
        </pc:picChg>
        <pc:picChg chg="mod">
          <ac:chgData name="Nordstrøm, Charlott Elise Gyllenhammar" userId="3715a455-57a5-48c1-9236-91a9f3d6ec96" providerId="ADAL" clId="{CA08BAA8-E75E-4091-B958-7BBFB7D596CB}" dt="2021-08-27T11:51:30.039" v="1479" actId="962"/>
          <ac:picMkLst>
            <pc:docMk/>
            <pc:sldMk cId="783187876" sldId="275"/>
            <ac:picMk id="15" creationId="{2B3F2FB8-6754-4F3E-847A-A4B7984A8778}"/>
          </ac:picMkLst>
        </pc:picChg>
        <pc:picChg chg="del">
          <ac:chgData name="Nordstrøm, Charlott Elise Gyllenhammar" userId="3715a455-57a5-48c1-9236-91a9f3d6ec96" providerId="ADAL" clId="{CA08BAA8-E75E-4091-B958-7BBFB7D596CB}" dt="2021-08-27T08:33:18.736" v="128" actId="478"/>
          <ac:picMkLst>
            <pc:docMk/>
            <pc:sldMk cId="783187876" sldId="275"/>
            <ac:picMk id="16" creationId="{2381128F-768D-4F71-AFBC-66CE8226D707}"/>
          </ac:picMkLst>
        </pc:picChg>
      </pc:sldChg>
      <pc:sldChg chg="modSp mod">
        <pc:chgData name="Nordstrøm, Charlott Elise Gyllenhammar" userId="3715a455-57a5-48c1-9236-91a9f3d6ec96" providerId="ADAL" clId="{CA08BAA8-E75E-4091-B958-7BBFB7D596CB}" dt="2021-08-27T11:49:09.801" v="723" actId="962"/>
        <pc:sldMkLst>
          <pc:docMk/>
          <pc:sldMk cId="3884910431" sldId="276"/>
        </pc:sldMkLst>
        <pc:picChg chg="mod">
          <ac:chgData name="Nordstrøm, Charlott Elise Gyllenhammar" userId="3715a455-57a5-48c1-9236-91a9f3d6ec96" providerId="ADAL" clId="{CA08BAA8-E75E-4091-B958-7BBFB7D596CB}" dt="2021-08-27T11:49:09.801" v="723" actId="962"/>
          <ac:picMkLst>
            <pc:docMk/>
            <pc:sldMk cId="3884910431" sldId="276"/>
            <ac:picMk id="4" creationId="{6F69381F-19E7-4CDE-8177-42CAB1B47187}"/>
          </ac:picMkLst>
        </pc:picChg>
      </pc:sldChg>
      <pc:sldChg chg="addSp modSp mod">
        <pc:chgData name="Nordstrøm, Charlott Elise Gyllenhammar" userId="3715a455-57a5-48c1-9236-91a9f3d6ec96" providerId="ADAL" clId="{CA08BAA8-E75E-4091-B958-7BBFB7D596CB}" dt="2021-08-27T08:32:47.193" v="126" actId="1076"/>
        <pc:sldMkLst>
          <pc:docMk/>
          <pc:sldMk cId="3061435795" sldId="277"/>
        </pc:sldMkLst>
        <pc:spChg chg="add mod">
          <ac:chgData name="Nordstrøm, Charlott Elise Gyllenhammar" userId="3715a455-57a5-48c1-9236-91a9f3d6ec96" providerId="ADAL" clId="{CA08BAA8-E75E-4091-B958-7BBFB7D596CB}" dt="2021-08-27T08:31:40.633" v="120" actId="1076"/>
          <ac:spMkLst>
            <pc:docMk/>
            <pc:sldMk cId="3061435795" sldId="277"/>
            <ac:spMk id="10" creationId="{3F9DCD09-A59C-438B-8515-36F687ACF913}"/>
          </ac:spMkLst>
        </pc:spChg>
        <pc:picChg chg="mod">
          <ac:chgData name="Nordstrøm, Charlott Elise Gyllenhammar" userId="3715a455-57a5-48c1-9236-91a9f3d6ec96" providerId="ADAL" clId="{CA08BAA8-E75E-4091-B958-7BBFB7D596CB}" dt="2021-08-27T08:32:28.446" v="125" actId="1076"/>
          <ac:picMkLst>
            <pc:docMk/>
            <pc:sldMk cId="3061435795" sldId="277"/>
            <ac:picMk id="6" creationId="{A6E66A85-FA90-4D26-B75A-6881A5186E29}"/>
          </ac:picMkLst>
        </pc:picChg>
        <pc:picChg chg="mod">
          <ac:chgData name="Nordstrøm, Charlott Elise Gyllenhammar" userId="3715a455-57a5-48c1-9236-91a9f3d6ec96" providerId="ADAL" clId="{CA08BAA8-E75E-4091-B958-7BBFB7D596CB}" dt="2021-08-27T08:32:47.193" v="126" actId="1076"/>
          <ac:picMkLst>
            <pc:docMk/>
            <pc:sldMk cId="3061435795" sldId="277"/>
            <ac:picMk id="7" creationId="{55EF997E-DA78-4068-8392-C7A7BA804D6F}"/>
          </ac:picMkLst>
        </pc:picChg>
        <pc:picChg chg="mod">
          <ac:chgData name="Nordstrøm, Charlott Elise Gyllenhammar" userId="3715a455-57a5-48c1-9236-91a9f3d6ec96" providerId="ADAL" clId="{CA08BAA8-E75E-4091-B958-7BBFB7D596CB}" dt="2021-08-27T08:32:18.962" v="124" actId="14100"/>
          <ac:picMkLst>
            <pc:docMk/>
            <pc:sldMk cId="3061435795" sldId="277"/>
            <ac:picMk id="8" creationId="{ED5D5BD3-D51D-479F-AB8B-1FCB6AB2EA2A}"/>
          </ac:picMkLst>
        </pc:picChg>
        <pc:picChg chg="mod">
          <ac:chgData name="Nordstrøm, Charlott Elise Gyllenhammar" userId="3715a455-57a5-48c1-9236-91a9f3d6ec96" providerId="ADAL" clId="{CA08BAA8-E75E-4091-B958-7BBFB7D596CB}" dt="2021-08-27T08:32:08.399" v="121" actId="14100"/>
          <ac:picMkLst>
            <pc:docMk/>
            <pc:sldMk cId="3061435795" sldId="277"/>
            <ac:picMk id="11" creationId="{FAC75DB9-3CA5-4FD9-A43B-2B97C13C8B8E}"/>
          </ac:picMkLst>
        </pc:picChg>
        <pc:picChg chg="mod">
          <ac:chgData name="Nordstrøm, Charlott Elise Gyllenhammar" userId="3715a455-57a5-48c1-9236-91a9f3d6ec96" providerId="ADAL" clId="{CA08BAA8-E75E-4091-B958-7BBFB7D596CB}" dt="2021-08-27T08:32:14.717" v="123" actId="14100"/>
          <ac:picMkLst>
            <pc:docMk/>
            <pc:sldMk cId="3061435795" sldId="277"/>
            <ac:picMk id="12" creationId="{774A9DB2-344A-4EEA-BCAC-324BE93A5399}"/>
          </ac:picMkLst>
        </pc:picChg>
      </pc:sldChg>
      <pc:sldChg chg="addSp delSp modSp mod">
        <pc:chgData name="Nordstrøm, Charlott Elise Gyllenhammar" userId="3715a455-57a5-48c1-9236-91a9f3d6ec96" providerId="ADAL" clId="{CA08BAA8-E75E-4091-B958-7BBFB7D596CB}" dt="2021-08-27T11:57:24.963" v="2797" actId="962"/>
        <pc:sldMkLst>
          <pc:docMk/>
          <pc:sldMk cId="2900438309" sldId="294"/>
        </pc:sldMkLst>
        <pc:spChg chg="mod">
          <ac:chgData name="Nordstrøm, Charlott Elise Gyllenhammar" userId="3715a455-57a5-48c1-9236-91a9f3d6ec96" providerId="ADAL" clId="{CA08BAA8-E75E-4091-B958-7BBFB7D596CB}" dt="2021-08-27T08:35:49.056" v="140" actId="403"/>
          <ac:spMkLst>
            <pc:docMk/>
            <pc:sldMk cId="2900438309" sldId="294"/>
            <ac:spMk id="3" creationId="{C87666A4-F1BC-46BC-86D5-336B0B01C72F}"/>
          </ac:spMkLst>
        </pc:spChg>
        <pc:picChg chg="del">
          <ac:chgData name="Nordstrøm, Charlott Elise Gyllenhammar" userId="3715a455-57a5-48c1-9236-91a9f3d6ec96" providerId="ADAL" clId="{CA08BAA8-E75E-4091-B958-7BBFB7D596CB}" dt="2021-08-26T15:18:51.517" v="100" actId="478"/>
          <ac:picMkLst>
            <pc:docMk/>
            <pc:sldMk cId="2900438309" sldId="294"/>
            <ac:picMk id="4" creationId="{3DF20EE8-7ADC-4CD2-AA5A-08AFB67E53AE}"/>
          </ac:picMkLst>
        </pc:picChg>
        <pc:picChg chg="del">
          <ac:chgData name="Nordstrøm, Charlott Elise Gyllenhammar" userId="3715a455-57a5-48c1-9236-91a9f3d6ec96" providerId="ADAL" clId="{CA08BAA8-E75E-4091-B958-7BBFB7D596CB}" dt="2021-08-26T15:18:49.759" v="99" actId="478"/>
          <ac:picMkLst>
            <pc:docMk/>
            <pc:sldMk cId="2900438309" sldId="294"/>
            <ac:picMk id="6" creationId="{47CE3501-84B9-477A-A6F3-A538BC24D0F0}"/>
          </ac:picMkLst>
        </pc:picChg>
        <pc:picChg chg="add mod">
          <ac:chgData name="Nordstrøm, Charlott Elise Gyllenhammar" userId="3715a455-57a5-48c1-9236-91a9f3d6ec96" providerId="ADAL" clId="{CA08BAA8-E75E-4091-B958-7BBFB7D596CB}" dt="2021-08-27T11:57:24.963" v="2797" actId="962"/>
          <ac:picMkLst>
            <pc:docMk/>
            <pc:sldMk cId="2900438309" sldId="294"/>
            <ac:picMk id="7" creationId="{6CB9A0F5-0320-4D59-9A5C-8E9F5E35CD23}"/>
          </ac:picMkLst>
        </pc:picChg>
      </pc:sldChg>
      <pc:sldChg chg="addSp delSp modSp mod">
        <pc:chgData name="Nordstrøm, Charlott Elise Gyllenhammar" userId="3715a455-57a5-48c1-9236-91a9f3d6ec96" providerId="ADAL" clId="{CA08BAA8-E75E-4091-B958-7BBFB7D596CB}" dt="2021-08-27T11:54:52.771" v="2197" actId="962"/>
        <pc:sldMkLst>
          <pc:docMk/>
          <pc:sldMk cId="1415671076" sldId="297"/>
        </pc:sldMkLst>
        <pc:spChg chg="mod">
          <ac:chgData name="Nordstrøm, Charlott Elise Gyllenhammar" userId="3715a455-57a5-48c1-9236-91a9f3d6ec96" providerId="ADAL" clId="{CA08BAA8-E75E-4091-B958-7BBFB7D596CB}" dt="2021-08-27T08:36:29.588" v="145" actId="27636"/>
          <ac:spMkLst>
            <pc:docMk/>
            <pc:sldMk cId="1415671076" sldId="297"/>
            <ac:spMk id="6" creationId="{0468F54E-CB93-4B46-8831-1A2665EF6E23}"/>
          </ac:spMkLst>
        </pc:spChg>
        <pc:spChg chg="mod">
          <ac:chgData name="Nordstrøm, Charlott Elise Gyllenhammar" userId="3715a455-57a5-48c1-9236-91a9f3d6ec96" providerId="ADAL" clId="{CA08BAA8-E75E-4091-B958-7BBFB7D596CB}" dt="2021-08-26T14:37:11.682" v="98" actId="1076"/>
          <ac:spMkLst>
            <pc:docMk/>
            <pc:sldMk cId="1415671076" sldId="297"/>
            <ac:spMk id="17" creationId="{32723520-4050-4E38-B1FA-CDFBAB7F743D}"/>
          </ac:spMkLst>
        </pc:spChg>
        <pc:picChg chg="add mod">
          <ac:chgData name="Nordstrøm, Charlott Elise Gyllenhammar" userId="3715a455-57a5-48c1-9236-91a9f3d6ec96" providerId="ADAL" clId="{CA08BAA8-E75E-4091-B958-7BBFB7D596CB}" dt="2021-08-27T11:54:52.771" v="2197" actId="962"/>
          <ac:picMkLst>
            <pc:docMk/>
            <pc:sldMk cId="1415671076" sldId="297"/>
            <ac:picMk id="3" creationId="{D7EF1B05-19C1-4E42-AC69-0DA97E1E5B81}"/>
          </ac:picMkLst>
        </pc:picChg>
        <pc:picChg chg="del">
          <ac:chgData name="Nordstrøm, Charlott Elise Gyllenhammar" userId="3715a455-57a5-48c1-9236-91a9f3d6ec96" providerId="ADAL" clId="{CA08BAA8-E75E-4091-B958-7BBFB7D596CB}" dt="2021-08-26T14:36:55.347" v="73" actId="478"/>
          <ac:picMkLst>
            <pc:docMk/>
            <pc:sldMk cId="1415671076" sldId="297"/>
            <ac:picMk id="14" creationId="{DFB62CFA-D6DC-4BD0-9E48-484D83DB7AC9}"/>
          </ac:picMkLst>
        </pc:picChg>
      </pc:sldChg>
      <pc:sldChg chg="addSp delSp modSp add mod">
        <pc:chgData name="Nordstrøm, Charlott Elise Gyllenhammar" userId="3715a455-57a5-48c1-9236-91a9f3d6ec96" providerId="ADAL" clId="{CA08BAA8-E75E-4091-B958-7BBFB7D596CB}" dt="2021-08-27T11:56:51.881" v="2511" actId="962"/>
        <pc:sldMkLst>
          <pc:docMk/>
          <pc:sldMk cId="3058842612" sldId="298"/>
        </pc:sldMkLst>
        <pc:spChg chg="mod">
          <ac:chgData name="Nordstrøm, Charlott Elise Gyllenhammar" userId="3715a455-57a5-48c1-9236-91a9f3d6ec96" providerId="ADAL" clId="{CA08BAA8-E75E-4091-B958-7BBFB7D596CB}" dt="2021-08-26T14:32:50.288" v="11" actId="26606"/>
          <ac:spMkLst>
            <pc:docMk/>
            <pc:sldMk cId="3058842612" sldId="298"/>
            <ac:spMk id="3" creationId="{1DD6D821-D5CF-4B93-BF51-78B809A2DF01}"/>
          </ac:spMkLst>
        </pc:spChg>
        <pc:spChg chg="mod">
          <ac:chgData name="Nordstrøm, Charlott Elise Gyllenhammar" userId="3715a455-57a5-48c1-9236-91a9f3d6ec96" providerId="ADAL" clId="{CA08BAA8-E75E-4091-B958-7BBFB7D596CB}" dt="2021-08-26T14:33:02.241" v="20" actId="403"/>
          <ac:spMkLst>
            <pc:docMk/>
            <pc:sldMk cId="3058842612" sldId="298"/>
            <ac:spMk id="9" creationId="{E1779797-B754-4435-8FEE-3480D0108330}"/>
          </ac:spMkLst>
        </pc:spChg>
        <pc:spChg chg="add del">
          <ac:chgData name="Nordstrøm, Charlott Elise Gyllenhammar" userId="3715a455-57a5-48c1-9236-91a9f3d6ec96" providerId="ADAL" clId="{CA08BAA8-E75E-4091-B958-7BBFB7D596CB}" dt="2021-08-26T14:32:53.368" v="12" actId="478"/>
          <ac:spMkLst>
            <pc:docMk/>
            <pc:sldMk cId="3058842612" sldId="298"/>
            <ac:spMk id="14" creationId="{6DD64A63-5EC1-47D1-84E6-D896FB7543CD}"/>
          </ac:spMkLst>
        </pc:spChg>
        <pc:picChg chg="mod">
          <ac:chgData name="Nordstrøm, Charlott Elise Gyllenhammar" userId="3715a455-57a5-48c1-9236-91a9f3d6ec96" providerId="ADAL" clId="{CA08BAA8-E75E-4091-B958-7BBFB7D596CB}" dt="2021-08-27T11:56:51.881" v="2511" actId="962"/>
          <ac:picMkLst>
            <pc:docMk/>
            <pc:sldMk cId="3058842612" sldId="298"/>
            <ac:picMk id="8" creationId="{C75738C1-9286-408D-BB1B-656E131314A0}"/>
          </ac:picMkLst>
        </pc:picChg>
        <pc:picChg chg="del">
          <ac:chgData name="Nordstrøm, Charlott Elise Gyllenhammar" userId="3715a455-57a5-48c1-9236-91a9f3d6ec96" providerId="ADAL" clId="{CA08BAA8-E75E-4091-B958-7BBFB7D596CB}" dt="2021-08-26T14:32:44.859" v="10" actId="478"/>
          <ac:picMkLst>
            <pc:docMk/>
            <pc:sldMk cId="3058842612" sldId="298"/>
            <ac:picMk id="12" creationId="{8D58639C-02E7-4C71-88B6-5D0D825A1D40}"/>
          </ac:picMkLst>
        </pc:picChg>
      </pc:sldChg>
      <pc:sldChg chg="addSp delSp modSp new mod">
        <pc:chgData name="Nordstrøm, Charlott Elise Gyllenhammar" userId="3715a455-57a5-48c1-9236-91a9f3d6ec96" providerId="ADAL" clId="{CA08BAA8-E75E-4091-B958-7BBFB7D596CB}" dt="2021-08-27T11:58:31.424" v="2861" actId="1076"/>
        <pc:sldMkLst>
          <pc:docMk/>
          <pc:sldMk cId="1882855188" sldId="299"/>
        </pc:sldMkLst>
        <pc:spChg chg="del">
          <ac:chgData name="Nordstrøm, Charlott Elise Gyllenhammar" userId="3715a455-57a5-48c1-9236-91a9f3d6ec96" providerId="ADAL" clId="{CA08BAA8-E75E-4091-B958-7BBFB7D596CB}" dt="2021-08-26T14:34:57.500" v="45" actId="478"/>
          <ac:spMkLst>
            <pc:docMk/>
            <pc:sldMk cId="1882855188" sldId="299"/>
            <ac:spMk id="2" creationId="{AE481D82-F8DF-41F3-A0D6-CCF99ACAFAEC}"/>
          </ac:spMkLst>
        </pc:spChg>
        <pc:spChg chg="del">
          <ac:chgData name="Nordstrøm, Charlott Elise Gyllenhammar" userId="3715a455-57a5-48c1-9236-91a9f3d6ec96" providerId="ADAL" clId="{CA08BAA8-E75E-4091-B958-7BBFB7D596CB}" dt="2021-08-26T14:34:50.646" v="43" actId="478"/>
          <ac:spMkLst>
            <pc:docMk/>
            <pc:sldMk cId="1882855188" sldId="299"/>
            <ac:spMk id="3" creationId="{08C94E18-104C-44CA-BA9E-3C3BC92B9DE5}"/>
          </ac:spMkLst>
        </pc:spChg>
        <pc:spChg chg="del">
          <ac:chgData name="Nordstrøm, Charlott Elise Gyllenhammar" userId="3715a455-57a5-48c1-9236-91a9f3d6ec96" providerId="ADAL" clId="{CA08BAA8-E75E-4091-B958-7BBFB7D596CB}" dt="2021-08-26T14:34:55.393" v="44" actId="478"/>
          <ac:spMkLst>
            <pc:docMk/>
            <pc:sldMk cId="1882855188" sldId="299"/>
            <ac:spMk id="4" creationId="{27072263-77FE-4334-B790-B06F2035D82B}"/>
          </ac:spMkLst>
        </pc:spChg>
        <pc:spChg chg="add mod">
          <ac:chgData name="Nordstrøm, Charlott Elise Gyllenhammar" userId="3715a455-57a5-48c1-9236-91a9f3d6ec96" providerId="ADAL" clId="{CA08BAA8-E75E-4091-B958-7BBFB7D596CB}" dt="2021-08-27T11:58:31.424" v="2861" actId="1076"/>
          <ac:spMkLst>
            <pc:docMk/>
            <pc:sldMk cId="1882855188" sldId="299"/>
            <ac:spMk id="7" creationId="{C7504207-9245-49A4-8FA9-289BD036D219}"/>
          </ac:spMkLst>
        </pc:spChg>
        <pc:picChg chg="add mod modCrop">
          <ac:chgData name="Nordstrøm, Charlott Elise Gyllenhammar" userId="3715a455-57a5-48c1-9236-91a9f3d6ec96" providerId="ADAL" clId="{CA08BAA8-E75E-4091-B958-7BBFB7D596CB}" dt="2021-08-27T11:53:27.009" v="1785" actId="962"/>
          <ac:picMkLst>
            <pc:docMk/>
            <pc:sldMk cId="1882855188" sldId="299"/>
            <ac:picMk id="2" creationId="{1D374F7B-6506-4CFF-B21A-57E7B57777D7}"/>
          </ac:picMkLst>
        </pc:picChg>
        <pc:picChg chg="add mod">
          <ac:chgData name="Nordstrøm, Charlott Elise Gyllenhammar" userId="3715a455-57a5-48c1-9236-91a9f3d6ec96" providerId="ADAL" clId="{CA08BAA8-E75E-4091-B958-7BBFB7D596CB}" dt="2021-08-27T11:53:21.875" v="1783" actId="962"/>
          <ac:picMkLst>
            <pc:docMk/>
            <pc:sldMk cId="1882855188" sldId="299"/>
            <ac:picMk id="3" creationId="{46B9E689-5B38-44F2-8B52-A9078ABA8F76}"/>
          </ac:picMkLst>
        </pc:picChg>
        <pc:picChg chg="add mod">
          <ac:chgData name="Nordstrøm, Charlott Elise Gyllenhammar" userId="3715a455-57a5-48c1-9236-91a9f3d6ec96" providerId="ADAL" clId="{CA08BAA8-E75E-4091-B958-7BBFB7D596CB}" dt="2021-08-27T11:53:30.823" v="1787" actId="962"/>
          <ac:picMkLst>
            <pc:docMk/>
            <pc:sldMk cId="1882855188" sldId="299"/>
            <ac:picMk id="4" creationId="{69D83061-B993-4CE7-A129-0F1DD0B94462}"/>
          </ac:picMkLst>
        </pc:picChg>
        <pc:picChg chg="add del mod">
          <ac:chgData name="Nordstrøm, Charlott Elise Gyllenhammar" userId="3715a455-57a5-48c1-9236-91a9f3d6ec96" providerId="ADAL" clId="{CA08BAA8-E75E-4091-B958-7BBFB7D596CB}" dt="2021-08-27T11:58:07.653" v="2848" actId="478"/>
          <ac:picMkLst>
            <pc:docMk/>
            <pc:sldMk cId="1882855188" sldId="299"/>
            <ac:picMk id="6" creationId="{F2EF20B4-FE8D-4A9E-B18C-93DA87D3C6EA}"/>
          </ac:picMkLst>
        </pc:picChg>
      </pc:sldChg>
    </pc:docChg>
  </pc:docChgLst>
  <pc:docChgLst>
    <pc:chgData name="Labberton, Angela Susan" userId="S::angelasusan.labberton@fhi.no::30235f49-f1ff-4f9a-aaf4-3e06f9051313" providerId="AD" clId="Web-{8531F475-1DBD-3A41-BE9E-FCCC49441D93}"/>
    <pc:docChg chg="modSld">
      <pc:chgData name="Labberton, Angela Susan" userId="S::angelasusan.labberton@fhi.no::30235f49-f1ff-4f9a-aaf4-3e06f9051313" providerId="AD" clId="Web-{8531F475-1DBD-3A41-BE9E-FCCC49441D93}" dt="2022-05-12T08:17:09.928" v="8" actId="20577"/>
      <pc:docMkLst>
        <pc:docMk/>
      </pc:docMkLst>
      <pc:sldChg chg="modSp">
        <pc:chgData name="Labberton, Angela Susan" userId="S::angelasusan.labberton@fhi.no::30235f49-f1ff-4f9a-aaf4-3e06f9051313" providerId="AD" clId="Web-{8531F475-1DBD-3A41-BE9E-FCCC49441D93}" dt="2022-05-12T08:17:09.928" v="8" actId="20577"/>
        <pc:sldMkLst>
          <pc:docMk/>
          <pc:sldMk cId="2044727508" sldId="300"/>
        </pc:sldMkLst>
        <pc:spChg chg="mod">
          <ac:chgData name="Labberton, Angela Susan" userId="S::angelasusan.labberton@fhi.no::30235f49-f1ff-4f9a-aaf4-3e06f9051313" providerId="AD" clId="Web-{8531F475-1DBD-3A41-BE9E-FCCC49441D93}" dt="2022-05-12T08:17:09.928" v="8" actId="20577"/>
          <ac:spMkLst>
            <pc:docMk/>
            <pc:sldMk cId="2044727508" sldId="300"/>
            <ac:spMk id="7" creationId="{C7504207-9245-49A4-8FA9-289BD036D219}"/>
          </ac:spMkLst>
        </pc:spChg>
      </pc:sldChg>
    </pc:docChg>
  </pc:docChgLst>
  <pc:docChgLst>
    <pc:chgData name="Labberton, Angela Susan" userId="30235f49-f1ff-4f9a-aaf4-3e06f9051313" providerId="ADAL" clId="{506560AB-AEF6-4B16-B1AE-06FEFB29CF91}"/>
    <pc:docChg chg="custSel addSld delSld modSld">
      <pc:chgData name="Labberton, Angela Susan" userId="30235f49-f1ff-4f9a-aaf4-3e06f9051313" providerId="ADAL" clId="{506560AB-AEF6-4B16-B1AE-06FEFB29CF91}" dt="2022-05-12T12:49:59.735" v="369" actId="20577"/>
      <pc:docMkLst>
        <pc:docMk/>
      </pc:docMkLst>
      <pc:sldChg chg="modSp mod">
        <pc:chgData name="Labberton, Angela Susan" userId="30235f49-f1ff-4f9a-aaf4-3e06f9051313" providerId="ADAL" clId="{506560AB-AEF6-4B16-B1AE-06FEFB29CF91}" dt="2022-05-12T12:49:11.508" v="324" actId="20577"/>
        <pc:sldMkLst>
          <pc:docMk/>
          <pc:sldMk cId="3758386800" sldId="257"/>
        </pc:sldMkLst>
        <pc:spChg chg="mod">
          <ac:chgData name="Labberton, Angela Susan" userId="30235f49-f1ff-4f9a-aaf4-3e06f9051313" providerId="ADAL" clId="{506560AB-AEF6-4B16-B1AE-06FEFB29CF91}" dt="2022-05-12T12:49:11.508" v="324" actId="20577"/>
          <ac:spMkLst>
            <pc:docMk/>
            <pc:sldMk cId="3758386800" sldId="257"/>
            <ac:spMk id="2" creationId="{C50A0021-A030-418C-92CE-DF62B6F71432}"/>
          </ac:spMkLst>
        </pc:spChg>
      </pc:sldChg>
      <pc:sldChg chg="modSp mod">
        <pc:chgData name="Labberton, Angela Susan" userId="30235f49-f1ff-4f9a-aaf4-3e06f9051313" providerId="ADAL" clId="{506560AB-AEF6-4B16-B1AE-06FEFB29CF91}" dt="2022-05-12T12:49:19.100" v="329" actId="20577"/>
        <pc:sldMkLst>
          <pc:docMk/>
          <pc:sldMk cId="2610128981" sldId="271"/>
        </pc:sldMkLst>
        <pc:spChg chg="mod">
          <ac:chgData name="Labberton, Angela Susan" userId="30235f49-f1ff-4f9a-aaf4-3e06f9051313" providerId="ADAL" clId="{506560AB-AEF6-4B16-B1AE-06FEFB29CF91}" dt="2022-05-12T12:49:19.100" v="329" actId="20577"/>
          <ac:spMkLst>
            <pc:docMk/>
            <pc:sldMk cId="2610128981" sldId="271"/>
            <ac:spMk id="2" creationId="{59F4ABDD-BF64-46C8-A3F0-13F75DA9A52D}"/>
          </ac:spMkLst>
        </pc:spChg>
        <pc:spChg chg="mod">
          <ac:chgData name="Labberton, Angela Susan" userId="30235f49-f1ff-4f9a-aaf4-3e06f9051313" providerId="ADAL" clId="{506560AB-AEF6-4B16-B1AE-06FEFB29CF91}" dt="2022-02-21T12:18:35.644" v="199" actId="20577"/>
          <ac:spMkLst>
            <pc:docMk/>
            <pc:sldMk cId="2610128981" sldId="271"/>
            <ac:spMk id="6" creationId="{5D985EEA-9448-4D87-BCA5-03A3678A7155}"/>
          </ac:spMkLst>
        </pc:spChg>
        <pc:spChg chg="mod">
          <ac:chgData name="Labberton, Angela Susan" userId="30235f49-f1ff-4f9a-aaf4-3e06f9051313" providerId="ADAL" clId="{506560AB-AEF6-4B16-B1AE-06FEFB29CF91}" dt="2022-02-21T12:21:31.891" v="215" actId="255"/>
          <ac:spMkLst>
            <pc:docMk/>
            <pc:sldMk cId="2610128981" sldId="271"/>
            <ac:spMk id="11" creationId="{87B71D2B-39FC-42DE-9519-D63C26F97984}"/>
          </ac:spMkLst>
        </pc:spChg>
      </pc:sldChg>
      <pc:sldChg chg="modSp mod">
        <pc:chgData name="Labberton, Angela Susan" userId="30235f49-f1ff-4f9a-aaf4-3e06f9051313" providerId="ADAL" clId="{506560AB-AEF6-4B16-B1AE-06FEFB29CF91}" dt="2022-05-12T12:49:44.846" v="354" actId="20577"/>
        <pc:sldMkLst>
          <pc:docMk/>
          <pc:sldMk cId="857517648" sldId="272"/>
        </pc:sldMkLst>
        <pc:spChg chg="mod">
          <ac:chgData name="Labberton, Angela Susan" userId="30235f49-f1ff-4f9a-aaf4-3e06f9051313" providerId="ADAL" clId="{506560AB-AEF6-4B16-B1AE-06FEFB29CF91}" dt="2022-05-12T12:49:44.846" v="354" actId="20577"/>
          <ac:spMkLst>
            <pc:docMk/>
            <pc:sldMk cId="857517648" sldId="272"/>
            <ac:spMk id="2" creationId="{9C7FB1A5-5A3B-4B87-86C5-FA84A8D1219F}"/>
          </ac:spMkLst>
        </pc:spChg>
        <pc:spChg chg="mod">
          <ac:chgData name="Labberton, Angela Susan" userId="30235f49-f1ff-4f9a-aaf4-3e06f9051313" providerId="ADAL" clId="{506560AB-AEF6-4B16-B1AE-06FEFB29CF91}" dt="2022-02-21T12:19:49.485" v="208" actId="20577"/>
          <ac:spMkLst>
            <pc:docMk/>
            <pc:sldMk cId="857517648" sldId="272"/>
            <ac:spMk id="3" creationId="{1DD6D821-D5CF-4B93-BF51-78B809A2DF01}"/>
          </ac:spMkLst>
        </pc:spChg>
        <pc:spChg chg="mod">
          <ac:chgData name="Labberton, Angela Susan" userId="30235f49-f1ff-4f9a-aaf4-3e06f9051313" providerId="ADAL" clId="{506560AB-AEF6-4B16-B1AE-06FEFB29CF91}" dt="2022-02-21T12:21:56.916" v="220" actId="207"/>
          <ac:spMkLst>
            <pc:docMk/>
            <pc:sldMk cId="857517648" sldId="272"/>
            <ac:spMk id="9" creationId="{E1779797-B754-4435-8FEE-3480D0108330}"/>
          </ac:spMkLst>
        </pc:spChg>
      </pc:sldChg>
      <pc:sldChg chg="modSp mod">
        <pc:chgData name="Labberton, Angela Susan" userId="30235f49-f1ff-4f9a-aaf4-3e06f9051313" providerId="ADAL" clId="{506560AB-AEF6-4B16-B1AE-06FEFB29CF91}" dt="2022-05-12T12:49:33.919" v="344" actId="20577"/>
        <pc:sldMkLst>
          <pc:docMk/>
          <pc:sldMk cId="783187876" sldId="275"/>
        </pc:sldMkLst>
        <pc:spChg chg="mod">
          <ac:chgData name="Labberton, Angela Susan" userId="30235f49-f1ff-4f9a-aaf4-3e06f9051313" providerId="ADAL" clId="{506560AB-AEF6-4B16-B1AE-06FEFB29CF91}" dt="2022-05-12T12:49:33.919" v="344" actId="20577"/>
          <ac:spMkLst>
            <pc:docMk/>
            <pc:sldMk cId="783187876" sldId="275"/>
            <ac:spMk id="5" creationId="{07B5A7BB-66B2-41F9-9FDE-5CFD0C5B3558}"/>
          </ac:spMkLst>
        </pc:spChg>
        <pc:spChg chg="mod">
          <ac:chgData name="Labberton, Angela Susan" userId="30235f49-f1ff-4f9a-aaf4-3e06f9051313" providerId="ADAL" clId="{506560AB-AEF6-4B16-B1AE-06FEFB29CF91}" dt="2022-02-21T12:21:48.844" v="218" actId="255"/>
          <ac:spMkLst>
            <pc:docMk/>
            <pc:sldMk cId="783187876" sldId="275"/>
            <ac:spMk id="17" creationId="{E3EFBC6E-588E-4BEB-8CE6-3B22BC33200B}"/>
          </ac:spMkLst>
        </pc:spChg>
      </pc:sldChg>
      <pc:sldChg chg="modSp mod">
        <pc:chgData name="Labberton, Angela Susan" userId="30235f49-f1ff-4f9a-aaf4-3e06f9051313" providerId="ADAL" clId="{506560AB-AEF6-4B16-B1AE-06FEFB29CF91}" dt="2022-05-12T12:49:28.852" v="339" actId="20577"/>
        <pc:sldMkLst>
          <pc:docMk/>
          <pc:sldMk cId="3884910431" sldId="276"/>
        </pc:sldMkLst>
        <pc:spChg chg="mod">
          <ac:chgData name="Labberton, Angela Susan" userId="30235f49-f1ff-4f9a-aaf4-3e06f9051313" providerId="ADAL" clId="{506560AB-AEF6-4B16-B1AE-06FEFB29CF91}" dt="2022-05-12T12:49:28.852" v="339" actId="20577"/>
          <ac:spMkLst>
            <pc:docMk/>
            <pc:sldMk cId="3884910431" sldId="276"/>
            <ac:spMk id="5" creationId="{D22F3467-BFFB-49E9-9EEF-7A3D078D13C6}"/>
          </ac:spMkLst>
        </pc:spChg>
      </pc:sldChg>
      <pc:sldChg chg="modSp mod">
        <pc:chgData name="Labberton, Angela Susan" userId="30235f49-f1ff-4f9a-aaf4-3e06f9051313" providerId="ADAL" clId="{506560AB-AEF6-4B16-B1AE-06FEFB29CF91}" dt="2022-05-12T12:49:23.803" v="334" actId="20577"/>
        <pc:sldMkLst>
          <pc:docMk/>
          <pc:sldMk cId="3061435795" sldId="277"/>
        </pc:sldMkLst>
        <pc:spChg chg="mod">
          <ac:chgData name="Labberton, Angela Susan" userId="30235f49-f1ff-4f9a-aaf4-3e06f9051313" providerId="ADAL" clId="{506560AB-AEF6-4B16-B1AE-06FEFB29CF91}" dt="2022-05-12T12:49:23.803" v="334" actId="20577"/>
          <ac:spMkLst>
            <pc:docMk/>
            <pc:sldMk cId="3061435795" sldId="277"/>
            <ac:spMk id="9" creationId="{611DCC3C-CAA2-491D-9351-B4134D7CA103}"/>
          </ac:spMkLst>
        </pc:spChg>
        <pc:spChg chg="mod">
          <ac:chgData name="Labberton, Angela Susan" userId="30235f49-f1ff-4f9a-aaf4-3e06f9051313" providerId="ADAL" clId="{506560AB-AEF6-4B16-B1AE-06FEFB29CF91}" dt="2022-02-21T12:21:37.907" v="217" actId="207"/>
          <ac:spMkLst>
            <pc:docMk/>
            <pc:sldMk cId="3061435795" sldId="277"/>
            <ac:spMk id="10" creationId="{3F9DCD09-A59C-438B-8515-36F687ACF913}"/>
          </ac:spMkLst>
        </pc:spChg>
      </pc:sldChg>
      <pc:sldChg chg="modSp mod modNotesTx">
        <pc:chgData name="Labberton, Angela Susan" userId="30235f49-f1ff-4f9a-aaf4-3e06f9051313" providerId="ADAL" clId="{506560AB-AEF6-4B16-B1AE-06FEFB29CF91}" dt="2022-05-12T12:49:54.415" v="364" actId="20577"/>
        <pc:sldMkLst>
          <pc:docMk/>
          <pc:sldMk cId="2900438309" sldId="294"/>
        </pc:sldMkLst>
        <pc:spChg chg="mod">
          <ac:chgData name="Labberton, Angela Susan" userId="30235f49-f1ff-4f9a-aaf4-3e06f9051313" providerId="ADAL" clId="{506560AB-AEF6-4B16-B1AE-06FEFB29CF91}" dt="2022-02-21T12:20:15.819" v="211" actId="207"/>
          <ac:spMkLst>
            <pc:docMk/>
            <pc:sldMk cId="2900438309" sldId="294"/>
            <ac:spMk id="3" creationId="{C87666A4-F1BC-46BC-86D5-336B0B01C72F}"/>
          </ac:spMkLst>
        </pc:spChg>
        <pc:spChg chg="mod">
          <ac:chgData name="Labberton, Angela Susan" userId="30235f49-f1ff-4f9a-aaf4-3e06f9051313" providerId="ADAL" clId="{506560AB-AEF6-4B16-B1AE-06FEFB29CF91}" dt="2022-05-12T12:49:54.415" v="364" actId="20577"/>
          <ac:spMkLst>
            <pc:docMk/>
            <pc:sldMk cId="2900438309" sldId="294"/>
            <ac:spMk id="5" creationId="{BFB186F8-FA09-4C12-B06E-E8FF7C4D1487}"/>
          </ac:spMkLst>
        </pc:spChg>
        <pc:spChg chg="mod">
          <ac:chgData name="Labberton, Angela Susan" userId="30235f49-f1ff-4f9a-aaf4-3e06f9051313" providerId="ADAL" clId="{506560AB-AEF6-4B16-B1AE-06FEFB29CF91}" dt="2022-02-21T12:22:20.660" v="225" actId="255"/>
          <ac:spMkLst>
            <pc:docMk/>
            <pc:sldMk cId="2900438309" sldId="294"/>
            <ac:spMk id="10" creationId="{67B84B16-C240-4B6C-A65C-AB2C09A0946C}"/>
          </ac:spMkLst>
        </pc:spChg>
      </pc:sldChg>
      <pc:sldChg chg="modSp mod delCm">
        <pc:chgData name="Labberton, Angela Susan" userId="30235f49-f1ff-4f9a-aaf4-3e06f9051313" providerId="ADAL" clId="{506560AB-AEF6-4B16-B1AE-06FEFB29CF91}" dt="2022-05-12T12:49:59.735" v="369" actId="20577"/>
        <pc:sldMkLst>
          <pc:docMk/>
          <pc:sldMk cId="1415671076" sldId="297"/>
        </pc:sldMkLst>
        <pc:spChg chg="mod">
          <ac:chgData name="Labberton, Angela Susan" userId="30235f49-f1ff-4f9a-aaf4-3e06f9051313" providerId="ADAL" clId="{506560AB-AEF6-4B16-B1AE-06FEFB29CF91}" dt="2022-02-21T12:20:28.026" v="212" actId="207"/>
          <ac:spMkLst>
            <pc:docMk/>
            <pc:sldMk cId="1415671076" sldId="297"/>
            <ac:spMk id="6" creationId="{0468F54E-CB93-4B46-8831-1A2665EF6E23}"/>
          </ac:spMkLst>
        </pc:spChg>
        <pc:spChg chg="mod">
          <ac:chgData name="Labberton, Angela Susan" userId="30235f49-f1ff-4f9a-aaf4-3e06f9051313" providerId="ADAL" clId="{506560AB-AEF6-4B16-B1AE-06FEFB29CF91}" dt="2022-05-12T12:49:59.735" v="369" actId="20577"/>
          <ac:spMkLst>
            <pc:docMk/>
            <pc:sldMk cId="1415671076" sldId="297"/>
            <ac:spMk id="7" creationId="{45DBE6AD-F210-486C-ADCC-061743D6C30C}"/>
          </ac:spMkLst>
        </pc:spChg>
        <pc:spChg chg="mod">
          <ac:chgData name="Labberton, Angela Susan" userId="30235f49-f1ff-4f9a-aaf4-3e06f9051313" providerId="ADAL" clId="{506560AB-AEF6-4B16-B1AE-06FEFB29CF91}" dt="2022-02-21T12:22:27.660" v="227" actId="207"/>
          <ac:spMkLst>
            <pc:docMk/>
            <pc:sldMk cId="1415671076" sldId="297"/>
            <ac:spMk id="17" creationId="{32723520-4050-4E38-B1FA-CDFBAB7F743D}"/>
          </ac:spMkLst>
        </pc:spChg>
      </pc:sldChg>
      <pc:sldChg chg="modSp mod">
        <pc:chgData name="Labberton, Angela Susan" userId="30235f49-f1ff-4f9a-aaf4-3e06f9051313" providerId="ADAL" clId="{506560AB-AEF6-4B16-B1AE-06FEFB29CF91}" dt="2022-05-12T12:49:49.884" v="359" actId="20577"/>
        <pc:sldMkLst>
          <pc:docMk/>
          <pc:sldMk cId="3058842612" sldId="298"/>
        </pc:sldMkLst>
        <pc:spChg chg="mod">
          <ac:chgData name="Labberton, Angela Susan" userId="30235f49-f1ff-4f9a-aaf4-3e06f9051313" providerId="ADAL" clId="{506560AB-AEF6-4B16-B1AE-06FEFB29CF91}" dt="2022-05-12T12:49:49.884" v="359" actId="20577"/>
          <ac:spMkLst>
            <pc:docMk/>
            <pc:sldMk cId="3058842612" sldId="298"/>
            <ac:spMk id="2" creationId="{9C7FB1A5-5A3B-4B87-86C5-FA84A8D1219F}"/>
          </ac:spMkLst>
        </pc:spChg>
        <pc:spChg chg="mod">
          <ac:chgData name="Labberton, Angela Susan" userId="30235f49-f1ff-4f9a-aaf4-3e06f9051313" providerId="ADAL" clId="{506560AB-AEF6-4B16-B1AE-06FEFB29CF91}" dt="2022-02-21T12:20:01.649" v="210" actId="5793"/>
          <ac:spMkLst>
            <pc:docMk/>
            <pc:sldMk cId="3058842612" sldId="298"/>
            <ac:spMk id="3" creationId="{1DD6D821-D5CF-4B93-BF51-78B809A2DF01}"/>
          </ac:spMkLst>
        </pc:spChg>
        <pc:spChg chg="mod">
          <ac:chgData name="Labberton, Angela Susan" userId="30235f49-f1ff-4f9a-aaf4-3e06f9051313" providerId="ADAL" clId="{506560AB-AEF6-4B16-B1AE-06FEFB29CF91}" dt="2022-02-21T12:22:03.131" v="222" actId="207"/>
          <ac:spMkLst>
            <pc:docMk/>
            <pc:sldMk cId="3058842612" sldId="298"/>
            <ac:spMk id="9" creationId="{E1779797-B754-4435-8FEE-3480D0108330}"/>
          </ac:spMkLst>
        </pc:spChg>
      </pc:sldChg>
      <pc:sldChg chg="addSp modSp del mod">
        <pc:chgData name="Labberton, Angela Susan" userId="30235f49-f1ff-4f9a-aaf4-3e06f9051313" providerId="ADAL" clId="{506560AB-AEF6-4B16-B1AE-06FEFB29CF91}" dt="2022-05-12T12:43:20.656" v="309" actId="2696"/>
        <pc:sldMkLst>
          <pc:docMk/>
          <pc:sldMk cId="1882855188" sldId="299"/>
        </pc:sldMkLst>
        <pc:spChg chg="mod">
          <ac:chgData name="Labberton, Angela Susan" userId="30235f49-f1ff-4f9a-aaf4-3e06f9051313" providerId="ADAL" clId="{506560AB-AEF6-4B16-B1AE-06FEFB29CF91}" dt="2022-02-21T12:19:03.280" v="203"/>
          <ac:spMkLst>
            <pc:docMk/>
            <pc:sldMk cId="1882855188" sldId="299"/>
            <ac:spMk id="5" creationId="{3A2BDD2F-E7EA-4C4C-BA5A-EBB02154EB74}"/>
          </ac:spMkLst>
        </pc:spChg>
        <pc:spChg chg="mod">
          <ac:chgData name="Labberton, Angela Susan" userId="30235f49-f1ff-4f9a-aaf4-3e06f9051313" providerId="ADAL" clId="{506560AB-AEF6-4B16-B1AE-06FEFB29CF91}" dt="2022-05-10T08:01:02.664" v="230" actId="13926"/>
          <ac:spMkLst>
            <pc:docMk/>
            <pc:sldMk cId="1882855188" sldId="299"/>
            <ac:spMk id="7" creationId="{C7504207-9245-49A4-8FA9-289BD036D219}"/>
          </ac:spMkLst>
        </pc:spChg>
        <pc:spChg chg="add mod">
          <ac:chgData name="Labberton, Angela Susan" userId="30235f49-f1ff-4f9a-aaf4-3e06f9051313" providerId="ADAL" clId="{506560AB-AEF6-4B16-B1AE-06FEFB29CF91}" dt="2022-02-21T12:22:33.805" v="228"/>
          <ac:spMkLst>
            <pc:docMk/>
            <pc:sldMk cId="1882855188" sldId="299"/>
            <ac:spMk id="8" creationId="{22C553CC-CE2F-47FB-8F95-A2EDD4C358E3}"/>
          </ac:spMkLst>
        </pc:spChg>
      </pc:sldChg>
      <pc:sldChg chg="addSp delSp modSp add mod">
        <pc:chgData name="Labberton, Angela Susan" userId="30235f49-f1ff-4f9a-aaf4-3e06f9051313" providerId="ADAL" clId="{506560AB-AEF6-4B16-B1AE-06FEFB29CF91}" dt="2022-05-12T12:49:39.395" v="349" actId="20577"/>
        <pc:sldMkLst>
          <pc:docMk/>
          <pc:sldMk cId="2044727508" sldId="300"/>
        </pc:sldMkLst>
        <pc:spChg chg="mod">
          <ac:chgData name="Labberton, Angela Susan" userId="30235f49-f1ff-4f9a-aaf4-3e06f9051313" providerId="ADAL" clId="{506560AB-AEF6-4B16-B1AE-06FEFB29CF91}" dt="2022-05-12T12:49:39.395" v="349" actId="20577"/>
          <ac:spMkLst>
            <pc:docMk/>
            <pc:sldMk cId="2044727508" sldId="300"/>
            <ac:spMk id="5" creationId="{3A2BDD2F-E7EA-4C4C-BA5A-EBB02154EB74}"/>
          </ac:spMkLst>
        </pc:spChg>
        <pc:spChg chg="mod">
          <ac:chgData name="Labberton, Angela Susan" userId="30235f49-f1ff-4f9a-aaf4-3e06f9051313" providerId="ADAL" clId="{506560AB-AEF6-4B16-B1AE-06FEFB29CF91}" dt="2022-05-12T12:47:02.123" v="317" actId="1076"/>
          <ac:spMkLst>
            <pc:docMk/>
            <pc:sldMk cId="2044727508" sldId="300"/>
            <ac:spMk id="7" creationId="{C7504207-9245-49A4-8FA9-289BD036D219}"/>
          </ac:spMkLst>
        </pc:spChg>
        <pc:picChg chg="del">
          <ac:chgData name="Labberton, Angela Susan" userId="30235f49-f1ff-4f9a-aaf4-3e06f9051313" providerId="ADAL" clId="{506560AB-AEF6-4B16-B1AE-06FEFB29CF91}" dt="2022-05-12T12:43:23.736" v="310" actId="478"/>
          <ac:picMkLst>
            <pc:docMk/>
            <pc:sldMk cId="2044727508" sldId="300"/>
            <ac:picMk id="2" creationId="{1D374F7B-6506-4CFF-B21A-57E7B57777D7}"/>
          </ac:picMkLst>
        </pc:picChg>
        <pc:picChg chg="del">
          <ac:chgData name="Labberton, Angela Susan" userId="30235f49-f1ff-4f9a-aaf4-3e06f9051313" providerId="ADAL" clId="{506560AB-AEF6-4B16-B1AE-06FEFB29CF91}" dt="2022-05-12T12:43:25.912" v="312" actId="478"/>
          <ac:picMkLst>
            <pc:docMk/>
            <pc:sldMk cId="2044727508" sldId="300"/>
            <ac:picMk id="3" creationId="{46B9E689-5B38-44F2-8B52-A9078ABA8F76}"/>
          </ac:picMkLst>
        </pc:picChg>
        <pc:picChg chg="del">
          <ac:chgData name="Labberton, Angela Susan" userId="30235f49-f1ff-4f9a-aaf4-3e06f9051313" providerId="ADAL" clId="{506560AB-AEF6-4B16-B1AE-06FEFB29CF91}" dt="2022-05-12T12:43:24.844" v="311" actId="478"/>
          <ac:picMkLst>
            <pc:docMk/>
            <pc:sldMk cId="2044727508" sldId="300"/>
            <ac:picMk id="4" creationId="{69D83061-B993-4CE7-A129-0F1DD0B94462}"/>
          </ac:picMkLst>
        </pc:picChg>
        <pc:picChg chg="add mod">
          <ac:chgData name="Labberton, Angela Susan" userId="30235f49-f1ff-4f9a-aaf4-3e06f9051313" providerId="ADAL" clId="{506560AB-AEF6-4B16-B1AE-06FEFB29CF91}" dt="2022-05-12T12:47:04.563" v="318" actId="1076"/>
          <ac:picMkLst>
            <pc:docMk/>
            <pc:sldMk cId="2044727508" sldId="300"/>
            <ac:picMk id="9" creationId="{E52B3357-7D65-4F2C-B5A9-C9D0BC4CB88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391BA6-6284-467F-95F7-F7B90EFF57C5}" type="datetimeFigureOut">
              <a:rPr lang="en-GB" smtClean="0"/>
              <a:t>12/05/2022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51BA8-1F91-4709-B25D-F70D8703E26A}" type="slidenum">
              <a:rPr lang="en-GB" smtClean="0"/>
              <a:t>‹#›</a:t>
            </a:fld>
            <a:endParaRPr lang="en-GB"/>
          </a:p>
        </p:txBody>
      </p:sp>
    </p:spTree>
    <p:extLst>
      <p:ext uri="{BB962C8B-B14F-4D97-AF65-F5344CB8AC3E}">
        <p14:creationId xmlns:p14="http://schemas.microsoft.com/office/powerpoint/2010/main" val="12953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en-GB" sz="1200" b="0" u="sng" err="1"/>
              <a:t>Viktig</a:t>
            </a:r>
            <a:r>
              <a:rPr lang="en-GB" sz="1200" b="0" u="sng"/>
              <a:t> å </a:t>
            </a:r>
            <a:r>
              <a:rPr lang="en-GB" sz="1200" b="0" u="sng" err="1"/>
              <a:t>presisere</a:t>
            </a:r>
            <a:r>
              <a:rPr lang="en-GB" sz="1200" b="0" u="sng"/>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Vaksine er ikke en medisin som kan brukes for å bli frisk etter at man er blitt syk (vaksine er ikke kurativ).</a:t>
            </a: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Vaksine er forebyggende.</a:t>
            </a:r>
          </a:p>
          <a:p>
            <a:pPr marL="0" indent="0">
              <a:buNone/>
            </a:pPr>
            <a:r>
              <a:rPr lang="en-GB" sz="1200"/>
              <a:t>Du </a:t>
            </a:r>
            <a:r>
              <a:rPr lang="en-GB" sz="1200" err="1"/>
              <a:t>må</a:t>
            </a:r>
            <a:r>
              <a:rPr lang="en-GB" sz="1200"/>
              <a:t> </a:t>
            </a:r>
            <a:r>
              <a:rPr lang="en-GB" sz="1200" err="1"/>
              <a:t>få</a:t>
            </a:r>
            <a:r>
              <a:rPr lang="en-GB" sz="1200"/>
              <a:t> </a:t>
            </a:r>
            <a:r>
              <a:rPr lang="en-GB" sz="1200" err="1"/>
              <a:t>vaksine</a:t>
            </a:r>
            <a:r>
              <a:rPr lang="en-GB" sz="1200"/>
              <a:t> </a:t>
            </a:r>
            <a:r>
              <a:rPr lang="en-GB" sz="1200" i="1" err="1"/>
              <a:t>før</a:t>
            </a:r>
            <a:r>
              <a:rPr lang="en-GB" sz="1200"/>
              <a:t> du </a:t>
            </a:r>
            <a:r>
              <a:rPr lang="en-GB" sz="1200" err="1"/>
              <a:t>blir</a:t>
            </a:r>
            <a:r>
              <a:rPr lang="en-GB" sz="1200"/>
              <a:t> </a:t>
            </a:r>
            <a:r>
              <a:rPr lang="en-GB" sz="1200" err="1"/>
              <a:t>syk</a:t>
            </a:r>
            <a:r>
              <a:rPr lang="en-GB" sz="1200"/>
              <a:t>.</a:t>
            </a:r>
          </a:p>
          <a:p>
            <a:pPr marL="0" indent="0">
              <a:buNone/>
            </a:pPr>
            <a:r>
              <a:rPr lang="nb-NO" sz="1200"/>
              <a:t>Man får vaksine for å ikke bli syk av sykdommen </a:t>
            </a:r>
            <a:r>
              <a:rPr lang="nb-NO" sz="1200" i="1"/>
              <a:t>i fremtiden</a:t>
            </a:r>
            <a:r>
              <a:rPr lang="nb-NO" sz="1200"/>
              <a:t>.</a:t>
            </a:r>
          </a:p>
          <a:p>
            <a:endParaRPr lang="nb-NO"/>
          </a:p>
        </p:txBody>
      </p:sp>
      <p:sp>
        <p:nvSpPr>
          <p:cNvPr id="4" name="Plassholder for lysbildenummer 3"/>
          <p:cNvSpPr>
            <a:spLocks noGrp="1"/>
          </p:cNvSpPr>
          <p:nvPr>
            <p:ph type="sldNum" sz="quarter" idx="5"/>
          </p:nvPr>
        </p:nvSpPr>
        <p:spPr/>
        <p:txBody>
          <a:bodyPr/>
          <a:lstStyle/>
          <a:p>
            <a:fld id="{E096A0F0-0A89-4B90-9D04-B6B6D19E8DE6}" type="slidenum">
              <a:rPr lang="nb-NO" smtClean="0"/>
              <a:t>2</a:t>
            </a:fld>
            <a:endParaRPr lang="nb-NO"/>
          </a:p>
        </p:txBody>
      </p:sp>
    </p:spTree>
    <p:extLst>
      <p:ext uri="{BB962C8B-B14F-4D97-AF65-F5344CB8AC3E}">
        <p14:creationId xmlns:p14="http://schemas.microsoft.com/office/powerpoint/2010/main" val="480716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096A0F0-0A89-4B90-9D04-B6B6D19E8DE6}" type="slidenum">
              <a:rPr lang="nb-NO" smtClean="0"/>
              <a:t>3</a:t>
            </a:fld>
            <a:endParaRPr lang="nb-NO"/>
          </a:p>
        </p:txBody>
      </p:sp>
    </p:spTree>
    <p:extLst>
      <p:ext uri="{BB962C8B-B14F-4D97-AF65-F5344CB8AC3E}">
        <p14:creationId xmlns:p14="http://schemas.microsoft.com/office/powerpoint/2010/main" val="4218582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kern="1200" err="1">
                <a:solidFill>
                  <a:schemeClr val="tx1"/>
                </a:solidFill>
                <a:effectLst/>
                <a:latin typeface="+mn-lt"/>
                <a:ea typeface="+mn-ea"/>
                <a:cs typeface="+mn-cs"/>
              </a:rPr>
              <a:t>Koronavirus</a:t>
            </a:r>
            <a:r>
              <a:rPr lang="nb-NO" sz="1200" kern="1200">
                <a:solidFill>
                  <a:schemeClr val="tx1"/>
                </a:solidFill>
                <a:effectLst/>
                <a:latin typeface="+mn-lt"/>
                <a:ea typeface="+mn-ea"/>
                <a:cs typeface="+mn-cs"/>
              </a:rPr>
              <a:t> kan også smitte indirekte ved at man tar på ting/overflater (dørhåndtak, kraner </a:t>
            </a:r>
            <a:r>
              <a:rPr lang="nb-NO" sz="1200" kern="1200" err="1">
                <a:solidFill>
                  <a:schemeClr val="tx1"/>
                </a:solidFill>
                <a:effectLst/>
                <a:latin typeface="+mn-lt"/>
                <a:ea typeface="+mn-ea"/>
                <a:cs typeface="+mn-cs"/>
              </a:rPr>
              <a:t>osv</a:t>
            </a:r>
            <a:r>
              <a:rPr lang="nb-NO" sz="1200" kern="1200">
                <a:solidFill>
                  <a:schemeClr val="tx1"/>
                </a:solidFill>
                <a:effectLst/>
                <a:latin typeface="+mn-lt"/>
                <a:ea typeface="+mn-ea"/>
                <a:cs typeface="+mn-cs"/>
              </a:rPr>
              <a:t>).</a:t>
            </a:r>
          </a:p>
          <a:p>
            <a:r>
              <a:rPr lang="nb-NO" sz="1200" kern="1200">
                <a:solidFill>
                  <a:schemeClr val="tx1"/>
                </a:solidFill>
                <a:effectLst/>
                <a:latin typeface="+mn-lt"/>
                <a:ea typeface="+mn-ea"/>
                <a:cs typeface="+mn-cs"/>
              </a:rPr>
              <a:t>Kontaktsmitte: Berøring av slimhinner (øyne, munn, nese) med viruspartikler fra urene hender, for eksempel etter berøring av overflater som er forurenset med virus eller direkte kontakt med smittebærer</a:t>
            </a:r>
          </a:p>
          <a:p>
            <a:endParaRPr lang="nb-NO"/>
          </a:p>
        </p:txBody>
      </p:sp>
      <p:sp>
        <p:nvSpPr>
          <p:cNvPr id="4" name="Plassholder for lysbildenummer 3"/>
          <p:cNvSpPr>
            <a:spLocks noGrp="1"/>
          </p:cNvSpPr>
          <p:nvPr>
            <p:ph type="sldNum" sz="quarter" idx="5"/>
          </p:nvPr>
        </p:nvSpPr>
        <p:spPr/>
        <p:txBody>
          <a:bodyPr/>
          <a:lstStyle/>
          <a:p>
            <a:fld id="{E096A0F0-0A89-4B90-9D04-B6B6D19E8DE6}" type="slidenum">
              <a:rPr lang="nb-NO" smtClean="0"/>
              <a:t>4</a:t>
            </a:fld>
            <a:endParaRPr lang="nb-NO"/>
          </a:p>
        </p:txBody>
      </p:sp>
    </p:spTree>
    <p:extLst>
      <p:ext uri="{BB962C8B-B14F-4D97-AF65-F5344CB8AC3E}">
        <p14:creationId xmlns:p14="http://schemas.microsoft.com/office/powerpoint/2010/main" val="699307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096A0F0-0A89-4B90-9D04-B6B6D19E8DE6}" type="slidenum">
              <a:rPr lang="nb-NO" smtClean="0"/>
              <a:t>6</a:t>
            </a:fld>
            <a:endParaRPr lang="nb-NO"/>
          </a:p>
        </p:txBody>
      </p:sp>
    </p:spTree>
    <p:extLst>
      <p:ext uri="{BB962C8B-B14F-4D97-AF65-F5344CB8AC3E}">
        <p14:creationId xmlns:p14="http://schemas.microsoft.com/office/powerpoint/2010/main" val="4038811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096A0F0-0A89-4B90-9D04-B6B6D19E8DE6}" type="slidenum">
              <a:rPr lang="nb-NO" smtClean="0"/>
              <a:t>8</a:t>
            </a:fld>
            <a:endParaRPr lang="nb-NO"/>
          </a:p>
        </p:txBody>
      </p:sp>
    </p:spTree>
    <p:extLst>
      <p:ext uri="{BB962C8B-B14F-4D97-AF65-F5344CB8AC3E}">
        <p14:creationId xmlns:p14="http://schemas.microsoft.com/office/powerpoint/2010/main" val="2977277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096A0F0-0A89-4B90-9D04-B6B6D19E8DE6}" type="slidenum">
              <a:rPr lang="nb-NO" smtClean="0"/>
              <a:t>9</a:t>
            </a:fld>
            <a:endParaRPr lang="nb-NO"/>
          </a:p>
        </p:txBody>
      </p:sp>
    </p:spTree>
    <p:extLst>
      <p:ext uri="{BB962C8B-B14F-4D97-AF65-F5344CB8AC3E}">
        <p14:creationId xmlns:p14="http://schemas.microsoft.com/office/powerpoint/2010/main" val="3689296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096A0F0-0A89-4B90-9D04-B6B6D19E8DE6}" type="slidenum">
              <a:rPr lang="nb-NO" smtClean="0"/>
              <a:t>10</a:t>
            </a:fld>
            <a:endParaRPr lang="nb-NO"/>
          </a:p>
        </p:txBody>
      </p:sp>
    </p:spTree>
    <p:extLst>
      <p:ext uri="{BB962C8B-B14F-4D97-AF65-F5344CB8AC3E}">
        <p14:creationId xmlns:p14="http://schemas.microsoft.com/office/powerpoint/2010/main" val="309353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a:solidFill>
                  <a:schemeClr val="tx1"/>
                </a:solidFill>
                <a:effectLst/>
                <a:latin typeface="+mn-lt"/>
                <a:ea typeface="+mn-ea"/>
                <a:cs typeface="+mn-cs"/>
              </a:rPr>
              <a:t>Til lærerne: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a:solidFill>
                  <a:schemeClr val="tx1"/>
                </a:solidFill>
                <a:effectLst/>
                <a:latin typeface="+mn-lt"/>
                <a:ea typeface="+mn-ea"/>
                <a:cs typeface="+mn-cs"/>
              </a:rPr>
              <a:t>Forklar og gi råd. Vær åpen om hva vi vet og ikke vet.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a:solidFill>
                  <a:schemeClr val="tx1"/>
                </a:solidFill>
                <a:effectLst/>
                <a:latin typeface="+mn-lt"/>
                <a:ea typeface="+mn-ea"/>
                <a:cs typeface="+mn-cs"/>
              </a:rPr>
              <a:t>Vær ærlig om risiko for bivirkninger, men også om at man tar en risiko ved å takke nei til vaksinasjon: risiko for å selv få koronasykdom, å smitte andre og for senvirkninger av sykdommen. </a:t>
            </a:r>
            <a:r>
              <a:rPr lang="en-US" sz="1200" b="0" i="0" kern="1200">
                <a:solidFill>
                  <a:schemeClr val="tx1"/>
                </a:solidFill>
                <a:effectLst/>
                <a:latin typeface="+mn-lt"/>
                <a:ea typeface="+mn-ea"/>
                <a:cs typeface="+mn-cs"/>
              </a:rPr>
              <a:t>​</a:t>
            </a:r>
          </a:p>
          <a:p>
            <a:endParaRPr lang="nb-NO"/>
          </a:p>
        </p:txBody>
      </p:sp>
      <p:sp>
        <p:nvSpPr>
          <p:cNvPr id="4" name="Plassholder for lysbildenummer 3"/>
          <p:cNvSpPr>
            <a:spLocks noGrp="1"/>
          </p:cNvSpPr>
          <p:nvPr>
            <p:ph type="sldNum" sz="quarter" idx="5"/>
          </p:nvPr>
        </p:nvSpPr>
        <p:spPr/>
        <p:txBody>
          <a:bodyPr/>
          <a:lstStyle/>
          <a:p>
            <a:fld id="{E096A0F0-0A89-4B90-9D04-B6B6D19E8DE6}" type="slidenum">
              <a:rPr lang="nb-NO" smtClean="0"/>
              <a:t>11</a:t>
            </a:fld>
            <a:endParaRPr lang="nb-NO"/>
          </a:p>
        </p:txBody>
      </p:sp>
    </p:spTree>
    <p:extLst>
      <p:ext uri="{BB962C8B-B14F-4D97-AF65-F5344CB8AC3E}">
        <p14:creationId xmlns:p14="http://schemas.microsoft.com/office/powerpoint/2010/main" val="1136119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9" name="Bilde 8">
            <a:extLst>
              <a:ext uri="{FF2B5EF4-FFF2-40B4-BE49-F238E27FC236}">
                <a16:creationId xmlns:a16="http://schemas.microsoft.com/office/drawing/2014/main" id="{F8400FF1-AAA5-469B-A4A3-F45FA4C853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4760" y="0"/>
            <a:ext cx="2597240" cy="1450257"/>
          </a:xfrm>
          <a:prstGeom prst="rect">
            <a:avLst/>
          </a:prstGeom>
        </p:spPr>
      </p:pic>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rgbClr val="36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Plassholder for tekst 1">
            <a:extLst>
              <a:ext uri="{FF2B5EF4-FFF2-40B4-BE49-F238E27FC236}">
                <a16:creationId xmlns:a16="http://schemas.microsoft.com/office/drawing/2014/main" id="{9CBEFC26-1592-4935-998C-8DC22E61E250}"/>
              </a:ext>
            </a:extLst>
          </p:cNvPr>
          <p:cNvSpPr>
            <a:spLocks noGrp="1"/>
          </p:cNvSpPr>
          <p:nvPr>
            <p:ph type="body" sz="quarter" idx="13" hasCustomPrompt="1"/>
          </p:nvPr>
        </p:nvSpPr>
        <p:spPr>
          <a:xfrm>
            <a:off x="1787633" y="4223636"/>
            <a:ext cx="1575130" cy="215444"/>
          </a:xfrm>
          <a:prstGeom prst="rect">
            <a:avLst/>
          </a:prstGeom>
        </p:spPr>
        <p:txBody>
          <a:bodyPr lIns="0" tIns="0" rIns="0" bIns="0">
            <a:spAutoFit/>
          </a:bodyPr>
          <a:lstStyle>
            <a:lvl1pPr marL="0" indent="0">
              <a:buNone/>
              <a:defRPr sz="1250">
                <a:solidFill>
                  <a:schemeClr val="accent4"/>
                </a:solidFill>
              </a:defRPr>
            </a:lvl1pPr>
          </a:lstStyle>
          <a:p>
            <a:pPr lvl="0"/>
            <a:r>
              <a:rPr lang="nb-NO" dirty="0"/>
              <a:t>06.12.2017</a:t>
            </a:r>
          </a:p>
        </p:txBody>
      </p:sp>
      <p:sp>
        <p:nvSpPr>
          <p:cNvPr id="15" name="Plassholder for tekst 12">
            <a:extLst>
              <a:ext uri="{FF2B5EF4-FFF2-40B4-BE49-F238E27FC236}">
                <a16:creationId xmlns:a16="http://schemas.microsoft.com/office/drawing/2014/main" id="{F0E40FAC-DF77-434E-86EF-C54ECA3869D8}"/>
              </a:ext>
            </a:extLst>
          </p:cNvPr>
          <p:cNvSpPr>
            <a:spLocks noGrp="1"/>
          </p:cNvSpPr>
          <p:nvPr>
            <p:ph type="body" sz="quarter" idx="14"/>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accent1"/>
                </a:solidFill>
              </a:defRPr>
            </a:lvl1pPr>
          </a:lstStyle>
          <a:p>
            <a:pPr lvl="0"/>
            <a:r>
              <a:rPr lang="en-US"/>
              <a:t>Click to edit Master text styles</a:t>
            </a:r>
          </a:p>
        </p:txBody>
      </p:sp>
      <p:sp>
        <p:nvSpPr>
          <p:cNvPr id="17" name="Plassholder for tekst 15">
            <a:extLst>
              <a:ext uri="{FF2B5EF4-FFF2-40B4-BE49-F238E27FC236}">
                <a16:creationId xmlns:a16="http://schemas.microsoft.com/office/drawing/2014/main" id="{6F12FC5E-4545-42F2-9348-0E18A3CB2D96}"/>
              </a:ext>
            </a:extLst>
          </p:cNvPr>
          <p:cNvSpPr>
            <a:spLocks noGrp="1"/>
          </p:cNvSpPr>
          <p:nvPr>
            <p:ph type="body" sz="quarter" idx="15"/>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accent4"/>
                </a:solidFill>
              </a:defRPr>
            </a:lvl1pPr>
          </a:lstStyle>
          <a:p>
            <a:pPr lvl="0"/>
            <a:r>
              <a:rPr lang="en-US"/>
              <a:t>Click to edit Master text styles</a:t>
            </a:r>
          </a:p>
        </p:txBody>
      </p:sp>
    </p:spTree>
    <p:extLst>
      <p:ext uri="{BB962C8B-B14F-4D97-AF65-F5344CB8AC3E}">
        <p14:creationId xmlns:p14="http://schemas.microsoft.com/office/powerpoint/2010/main" val="1709926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under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59" y="1886854"/>
            <a:ext cx="10160523" cy="4172835"/>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0" name="Title 1">
            <a:extLst>
              <a:ext uri="{FF2B5EF4-FFF2-40B4-BE49-F238E27FC236}">
                <a16:creationId xmlns:a16="http://schemas.microsoft.com/office/drawing/2014/main" id="{54A6810E-3AC0-4C81-B564-5E5630596CA8}"/>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endParaRPr lang="en-US" dirty="0"/>
          </a:p>
        </p:txBody>
      </p:sp>
      <p:sp>
        <p:nvSpPr>
          <p:cNvPr id="11" name="Plassholder for tekst 7">
            <a:extLst>
              <a:ext uri="{FF2B5EF4-FFF2-40B4-BE49-F238E27FC236}">
                <a16:creationId xmlns:a16="http://schemas.microsoft.com/office/drawing/2014/main" id="{85B3523D-5A38-41D3-815A-5CB4E3F24C7A}"/>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Tree>
    <p:extLst>
      <p:ext uri="{BB962C8B-B14F-4D97-AF65-F5344CB8AC3E}">
        <p14:creationId xmlns:p14="http://schemas.microsoft.com/office/powerpoint/2010/main" val="124362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sidestilt lite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5" y="2304555"/>
            <a:ext cx="5012505" cy="3753904"/>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11" name="Title 1">
            <a:extLst>
              <a:ext uri="{FF2B5EF4-FFF2-40B4-BE49-F238E27FC236}">
                <a16:creationId xmlns:a16="http://schemas.microsoft.com/office/drawing/2014/main" id="{DAD0B88A-A80B-4411-B14E-F769A08E69E8}"/>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endParaRPr lang="en-US" dirty="0"/>
          </a:p>
        </p:txBody>
      </p:sp>
      <p:sp>
        <p:nvSpPr>
          <p:cNvPr id="12" name="Plassholder for tekst 7">
            <a:extLst>
              <a:ext uri="{FF2B5EF4-FFF2-40B4-BE49-F238E27FC236}">
                <a16:creationId xmlns:a16="http://schemas.microsoft.com/office/drawing/2014/main" id="{FE2A336A-8174-48F0-ADC9-4E8D8938C6F0}"/>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
        <p:nvSpPr>
          <p:cNvPr id="8" name="Plassholder for tekst 3">
            <a:extLst>
              <a:ext uri="{FF2B5EF4-FFF2-40B4-BE49-F238E27FC236}">
                <a16:creationId xmlns:a16="http://schemas.microsoft.com/office/drawing/2014/main" id="{F9DE84A6-17C0-4C02-A8D5-E719114951C9}"/>
              </a:ext>
            </a:extLst>
          </p:cNvPr>
          <p:cNvSpPr>
            <a:spLocks noGrp="1"/>
          </p:cNvSpPr>
          <p:nvPr>
            <p:ph type="body" sz="quarter" idx="13"/>
          </p:nvPr>
        </p:nvSpPr>
        <p:spPr>
          <a:xfrm>
            <a:off x="1015459" y="2177396"/>
            <a:ext cx="4652654" cy="3641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1778795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og stort sidestilt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6"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nb-NO" dirty="0"/>
          </a:p>
        </p:txBody>
      </p:sp>
      <p:sp>
        <p:nvSpPr>
          <p:cNvPr id="12" name="Title 1">
            <a:extLst>
              <a:ext uri="{FF2B5EF4-FFF2-40B4-BE49-F238E27FC236}">
                <a16:creationId xmlns:a16="http://schemas.microsoft.com/office/drawing/2014/main" id="{48D14CBF-06D0-410A-A384-2F0263FF93DB}"/>
              </a:ext>
            </a:extLst>
          </p:cNvPr>
          <p:cNvSpPr>
            <a:spLocks noGrp="1"/>
          </p:cNvSpPr>
          <p:nvPr>
            <p:ph type="title"/>
          </p:nvPr>
        </p:nvSpPr>
        <p:spPr>
          <a:xfrm>
            <a:off x="1015459" y="718428"/>
            <a:ext cx="4652654" cy="1288194"/>
          </a:xfrm>
        </p:spPr>
        <p:txBody>
          <a:bodyPr wrap="square">
            <a:normAutofit/>
          </a:bodyPr>
          <a:lstStyle>
            <a:lvl1pPr>
              <a:defRPr/>
            </a:lvl1pPr>
          </a:lstStyle>
          <a:p>
            <a:r>
              <a:rPr lang="en-US"/>
              <a:t>Click to edit Master title style</a:t>
            </a:r>
            <a:endParaRPr lang="en-US" dirty="0"/>
          </a:p>
        </p:txBody>
      </p:sp>
      <p:sp>
        <p:nvSpPr>
          <p:cNvPr id="13" name="Plassholder for tekst 7">
            <a:extLst>
              <a:ext uri="{FF2B5EF4-FFF2-40B4-BE49-F238E27FC236}">
                <a16:creationId xmlns:a16="http://schemas.microsoft.com/office/drawing/2014/main" id="{7CB85700-175E-4EDD-B51A-0A26EC224D24}"/>
              </a:ext>
            </a:extLst>
          </p:cNvPr>
          <p:cNvSpPr>
            <a:spLocks noGrp="1"/>
          </p:cNvSpPr>
          <p:nvPr>
            <p:ph type="body" sz="quarter" idx="11"/>
          </p:nvPr>
        </p:nvSpPr>
        <p:spPr>
          <a:xfrm>
            <a:off x="1015339" y="2016562"/>
            <a:ext cx="4652654"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
        <p:nvSpPr>
          <p:cNvPr id="9" name="Plassholder for tekst 3">
            <a:extLst>
              <a:ext uri="{FF2B5EF4-FFF2-40B4-BE49-F238E27FC236}">
                <a16:creationId xmlns:a16="http://schemas.microsoft.com/office/drawing/2014/main" id="{99581385-AFD9-41D4-8184-E39DB5EDF20D}"/>
              </a:ext>
            </a:extLst>
          </p:cNvPr>
          <p:cNvSpPr>
            <a:spLocks noGrp="1"/>
          </p:cNvSpPr>
          <p:nvPr>
            <p:ph type="body" sz="quarter" idx="13"/>
          </p:nvPr>
        </p:nvSpPr>
        <p:spPr>
          <a:xfrm>
            <a:off x="1015459" y="3000723"/>
            <a:ext cx="4652654" cy="2817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987039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6"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nb-NO" dirty="0"/>
          </a:p>
        </p:txBody>
      </p:sp>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1015460"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nb-NO" dirty="0"/>
          </a:p>
        </p:txBody>
      </p:sp>
    </p:spTree>
    <p:extLst>
      <p:ext uri="{BB962C8B-B14F-4D97-AF65-F5344CB8AC3E}">
        <p14:creationId xmlns:p14="http://schemas.microsoft.com/office/powerpoint/2010/main" val="76897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bil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0" y="0"/>
            <a:ext cx="12192000" cy="6858000"/>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nb-NO" dirty="0"/>
          </a:p>
        </p:txBody>
      </p:sp>
    </p:spTree>
    <p:extLst>
      <p:ext uri="{BB962C8B-B14F-4D97-AF65-F5344CB8AC3E}">
        <p14:creationId xmlns:p14="http://schemas.microsoft.com/office/powerpoint/2010/main" val="3474052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16EDB9-171D-4C15-B8C6-14B0D3C5F807}"/>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endParaRPr lang="en-US" dirty="0"/>
          </a:p>
        </p:txBody>
      </p:sp>
      <p:sp>
        <p:nvSpPr>
          <p:cNvPr id="8" name="Plassholder for innhold 6">
            <a:extLst>
              <a:ext uri="{FF2B5EF4-FFF2-40B4-BE49-F238E27FC236}">
                <a16:creationId xmlns:a16="http://schemas.microsoft.com/office/drawing/2014/main" id="{FFDE66EE-3198-45B5-9D05-5E301D4F6ADB}"/>
              </a:ext>
            </a:extLst>
          </p:cNvPr>
          <p:cNvSpPr>
            <a:spLocks noGrp="1"/>
          </p:cNvSpPr>
          <p:nvPr>
            <p:ph sz="quarter" idx="14"/>
          </p:nvPr>
        </p:nvSpPr>
        <p:spPr>
          <a:xfrm>
            <a:off x="1015457" y="1825625"/>
            <a:ext cx="4896969" cy="39929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9" name="Plassholder for innhold 6">
            <a:extLst>
              <a:ext uri="{FF2B5EF4-FFF2-40B4-BE49-F238E27FC236}">
                <a16:creationId xmlns:a16="http://schemas.microsoft.com/office/drawing/2014/main" id="{16F96EB8-7127-4811-90DA-3D1F6F798B21}"/>
              </a:ext>
            </a:extLst>
          </p:cNvPr>
          <p:cNvSpPr>
            <a:spLocks noGrp="1"/>
          </p:cNvSpPr>
          <p:nvPr>
            <p:ph sz="quarter" idx="15"/>
          </p:nvPr>
        </p:nvSpPr>
        <p:spPr>
          <a:xfrm>
            <a:off x="6634090" y="1825625"/>
            <a:ext cx="4896969" cy="39929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1182443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12D631-7A0B-4B39-A29E-CDA51B281925}"/>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endParaRPr lang="en-US" dirty="0"/>
          </a:p>
        </p:txBody>
      </p:sp>
      <p:sp>
        <p:nvSpPr>
          <p:cNvPr id="9" name="Plassholder for tekst 7">
            <a:extLst>
              <a:ext uri="{FF2B5EF4-FFF2-40B4-BE49-F238E27FC236}">
                <a16:creationId xmlns:a16="http://schemas.microsoft.com/office/drawing/2014/main" id="{85D593EB-16A8-4421-9A8F-46863917504B}"/>
              </a:ext>
            </a:extLst>
          </p:cNvPr>
          <p:cNvSpPr>
            <a:spLocks noGrp="1"/>
          </p:cNvSpPr>
          <p:nvPr>
            <p:ph type="body" sz="quarter" idx="11"/>
          </p:nvPr>
        </p:nvSpPr>
        <p:spPr>
          <a:xfrm>
            <a:off x="1015457" y="1363702"/>
            <a:ext cx="4896969"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
        <p:nvSpPr>
          <p:cNvPr id="10" name="Plassholder for tekst 7">
            <a:extLst>
              <a:ext uri="{FF2B5EF4-FFF2-40B4-BE49-F238E27FC236}">
                <a16:creationId xmlns:a16="http://schemas.microsoft.com/office/drawing/2014/main" id="{42B2FF28-0E84-441E-ADA8-C148AAD2BA3E}"/>
              </a:ext>
            </a:extLst>
          </p:cNvPr>
          <p:cNvSpPr>
            <a:spLocks noGrp="1"/>
          </p:cNvSpPr>
          <p:nvPr>
            <p:ph type="body" sz="quarter" idx="16"/>
          </p:nvPr>
        </p:nvSpPr>
        <p:spPr>
          <a:xfrm>
            <a:off x="6634090" y="1363702"/>
            <a:ext cx="4896969"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
        <p:nvSpPr>
          <p:cNvPr id="12" name="Plassholder for innhold 6">
            <a:extLst>
              <a:ext uri="{FF2B5EF4-FFF2-40B4-BE49-F238E27FC236}">
                <a16:creationId xmlns:a16="http://schemas.microsoft.com/office/drawing/2014/main" id="{F71BB101-025E-4F4A-82D1-EF1861D81ABE}"/>
              </a:ext>
            </a:extLst>
          </p:cNvPr>
          <p:cNvSpPr>
            <a:spLocks noGrp="1"/>
          </p:cNvSpPr>
          <p:nvPr>
            <p:ph sz="quarter" idx="17"/>
          </p:nvPr>
        </p:nvSpPr>
        <p:spPr>
          <a:xfrm>
            <a:off x="1015457" y="2177397"/>
            <a:ext cx="4896969" cy="3641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3" name="Plassholder for innhold 6">
            <a:extLst>
              <a:ext uri="{FF2B5EF4-FFF2-40B4-BE49-F238E27FC236}">
                <a16:creationId xmlns:a16="http://schemas.microsoft.com/office/drawing/2014/main" id="{89C1D998-2F94-4B8D-95A1-A60D90B940AF}"/>
              </a:ext>
            </a:extLst>
          </p:cNvPr>
          <p:cNvSpPr>
            <a:spLocks noGrp="1"/>
          </p:cNvSpPr>
          <p:nvPr>
            <p:ph sz="quarter" idx="15"/>
          </p:nvPr>
        </p:nvSpPr>
        <p:spPr>
          <a:xfrm>
            <a:off x="6634090" y="2177397"/>
            <a:ext cx="4896969" cy="3641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148310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BACFA4-E01F-4C1A-AEBB-A1ADB98F6531}"/>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654760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41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9A69C-0B6C-41A5-ACEC-07743FBD3E16}"/>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A7A51FC3-89FE-4A7C-9597-505843BE61E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dato 3">
            <a:extLst>
              <a:ext uri="{FF2B5EF4-FFF2-40B4-BE49-F238E27FC236}">
                <a16:creationId xmlns:a16="http://schemas.microsoft.com/office/drawing/2014/main" id="{59D9F429-E9CF-4C8B-A5BC-E2E32165DD80}"/>
              </a:ext>
            </a:extLst>
          </p:cNvPr>
          <p:cNvSpPr>
            <a:spLocks noGrp="1"/>
          </p:cNvSpPr>
          <p:nvPr>
            <p:ph type="dt" sz="half" idx="10"/>
          </p:nvPr>
        </p:nvSpPr>
        <p:spPr/>
        <p:txBody>
          <a:bodyPr/>
          <a:lstStyle/>
          <a:p>
            <a:r>
              <a:rPr lang="nb-NO"/>
              <a:t>28.09.2021</a:t>
            </a:r>
            <a:endParaRPr lang="en-GB"/>
          </a:p>
        </p:txBody>
      </p:sp>
      <p:sp>
        <p:nvSpPr>
          <p:cNvPr id="5" name="Plassholder for bunntekst 4">
            <a:extLst>
              <a:ext uri="{FF2B5EF4-FFF2-40B4-BE49-F238E27FC236}">
                <a16:creationId xmlns:a16="http://schemas.microsoft.com/office/drawing/2014/main" id="{1430E78B-0F61-480F-8461-7534D3142476}"/>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A874AF87-D9B1-42A7-93B1-CFABFD6FA47A}"/>
              </a:ext>
            </a:extLst>
          </p:cNvPr>
          <p:cNvSpPr>
            <a:spLocks noGrp="1"/>
          </p:cNvSpPr>
          <p:nvPr>
            <p:ph type="sldNum" sz="quarter" idx="12"/>
          </p:nvPr>
        </p:nvSpPr>
        <p:spPr/>
        <p:txBody>
          <a:bodyPr/>
          <a:lstStyle/>
          <a:p>
            <a:fld id="{6BEF4C0C-74B0-4F4E-9053-AADECF5BA9B1}" type="slidenum">
              <a:rPr lang="en-GB" smtClean="0"/>
              <a:t>‹#›</a:t>
            </a:fld>
            <a:endParaRPr lang="en-GB"/>
          </a:p>
        </p:txBody>
      </p:sp>
    </p:spTree>
    <p:extLst>
      <p:ext uri="{BB962C8B-B14F-4D97-AF65-F5344CB8AC3E}">
        <p14:creationId xmlns:p14="http://schemas.microsoft.com/office/powerpoint/2010/main" val="1542283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killeside blågr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A745DB-83D6-4C7A-98A5-A53C5B594DAC}"/>
              </a:ext>
            </a:extLst>
          </p:cNvPr>
          <p:cNvSpPr/>
          <p:nvPr userDrawn="1"/>
        </p:nvSpPr>
        <p:spPr>
          <a:xfrm>
            <a:off x="289163" y="1886854"/>
            <a:ext cx="11611163" cy="46811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dirty="0"/>
          </a:p>
        </p:txBody>
      </p:sp>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9" name="Plassholder for tekst 12">
            <a:extLst>
              <a:ext uri="{FF2B5EF4-FFF2-40B4-BE49-F238E27FC236}">
                <a16:creationId xmlns:a16="http://schemas.microsoft.com/office/drawing/2014/main" id="{C935626B-B2F0-4C1D-B10F-C71FBA0ED987}"/>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en-US"/>
              <a:t>Click to edit Master text styles</a:t>
            </a:r>
          </a:p>
        </p:txBody>
      </p:sp>
      <p:sp>
        <p:nvSpPr>
          <p:cNvPr id="10" name="Plassholder for tekst 15">
            <a:extLst>
              <a:ext uri="{FF2B5EF4-FFF2-40B4-BE49-F238E27FC236}">
                <a16:creationId xmlns:a16="http://schemas.microsoft.com/office/drawing/2014/main" id="{21AA3D13-F0CA-4E21-B27D-43A764962A55}"/>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68099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1_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E2B10C-648E-4466-AB16-6A363B42BB22}"/>
              </a:ext>
            </a:extLst>
          </p:cNvPr>
          <p:cNvSpPr>
            <a:spLocks noGrp="1"/>
          </p:cNvSpPr>
          <p:nvPr>
            <p:ph type="title"/>
          </p:nvPr>
        </p:nvSpPr>
        <p:spPr>
          <a:xfrm>
            <a:off x="839788" y="365125"/>
            <a:ext cx="10515600" cy="1325563"/>
          </a:xfrm>
        </p:spPr>
        <p:txBody>
          <a:bodyPr/>
          <a:lstStyle/>
          <a:p>
            <a:r>
              <a:rPr lang="nb-NO"/>
              <a:t>Klikk for å redigere tittelstil</a:t>
            </a:r>
            <a:endParaRPr lang="en-GB"/>
          </a:p>
        </p:txBody>
      </p:sp>
      <p:sp>
        <p:nvSpPr>
          <p:cNvPr id="3" name="Plassholder for tekst 2">
            <a:extLst>
              <a:ext uri="{FF2B5EF4-FFF2-40B4-BE49-F238E27FC236}">
                <a16:creationId xmlns:a16="http://schemas.microsoft.com/office/drawing/2014/main" id="{3DC28658-96AD-437C-8EED-A167C09036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C05CD26-18FD-4747-848A-D2E374B49D0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5" name="Plassholder for tekst 4">
            <a:extLst>
              <a:ext uri="{FF2B5EF4-FFF2-40B4-BE49-F238E27FC236}">
                <a16:creationId xmlns:a16="http://schemas.microsoft.com/office/drawing/2014/main" id="{7EAB27FD-3BE9-4028-93D5-1233AD7DC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4707368-5B3F-434F-8DB8-EB08E7AF4361}"/>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7" name="Plassholder for dato 6">
            <a:extLst>
              <a:ext uri="{FF2B5EF4-FFF2-40B4-BE49-F238E27FC236}">
                <a16:creationId xmlns:a16="http://schemas.microsoft.com/office/drawing/2014/main" id="{90C53131-2D1F-40B9-88A3-5B44E4860C39}"/>
              </a:ext>
            </a:extLst>
          </p:cNvPr>
          <p:cNvSpPr>
            <a:spLocks noGrp="1"/>
          </p:cNvSpPr>
          <p:nvPr>
            <p:ph type="dt" sz="half" idx="10"/>
          </p:nvPr>
        </p:nvSpPr>
        <p:spPr/>
        <p:txBody>
          <a:bodyPr/>
          <a:lstStyle/>
          <a:p>
            <a:r>
              <a:rPr lang="nb-NO"/>
              <a:t>28.09.2021</a:t>
            </a:r>
            <a:endParaRPr lang="en-GB"/>
          </a:p>
        </p:txBody>
      </p:sp>
      <p:sp>
        <p:nvSpPr>
          <p:cNvPr id="8" name="Plassholder for bunntekst 7">
            <a:extLst>
              <a:ext uri="{FF2B5EF4-FFF2-40B4-BE49-F238E27FC236}">
                <a16:creationId xmlns:a16="http://schemas.microsoft.com/office/drawing/2014/main" id="{D5FD4368-7980-4D97-98F6-59D487AAD50A}"/>
              </a:ext>
            </a:extLst>
          </p:cNvPr>
          <p:cNvSpPr>
            <a:spLocks noGrp="1"/>
          </p:cNvSpPr>
          <p:nvPr>
            <p:ph type="ftr" sz="quarter" idx="11"/>
          </p:nvPr>
        </p:nvSpPr>
        <p:spPr/>
        <p:txBody>
          <a:bodyPr/>
          <a:lstStyle/>
          <a:p>
            <a:endParaRPr lang="en-GB"/>
          </a:p>
        </p:txBody>
      </p:sp>
      <p:sp>
        <p:nvSpPr>
          <p:cNvPr id="9" name="Plassholder for lysbildenummer 8">
            <a:extLst>
              <a:ext uri="{FF2B5EF4-FFF2-40B4-BE49-F238E27FC236}">
                <a16:creationId xmlns:a16="http://schemas.microsoft.com/office/drawing/2014/main" id="{F784AC1D-4E3C-4886-BCCB-A2E69BCBA95A}"/>
              </a:ext>
            </a:extLst>
          </p:cNvPr>
          <p:cNvSpPr>
            <a:spLocks noGrp="1"/>
          </p:cNvSpPr>
          <p:nvPr>
            <p:ph type="sldNum" sz="quarter" idx="12"/>
          </p:nvPr>
        </p:nvSpPr>
        <p:spPr/>
        <p:txBody>
          <a:bodyPr/>
          <a:lstStyle/>
          <a:p>
            <a:fld id="{6BEF4C0C-74B0-4F4E-9053-AADECF5BA9B1}" type="slidenum">
              <a:rPr lang="en-GB" smtClean="0"/>
              <a:t>‹#›</a:t>
            </a:fld>
            <a:endParaRPr lang="en-GB"/>
          </a:p>
        </p:txBody>
      </p:sp>
    </p:spTree>
    <p:extLst>
      <p:ext uri="{BB962C8B-B14F-4D97-AF65-F5344CB8AC3E}">
        <p14:creationId xmlns:p14="http://schemas.microsoft.com/office/powerpoint/2010/main" val="207739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E078FC-CAD1-471A-8E76-037B78D4829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84C46BE1-E944-4A4D-8EEB-463F90DD9A7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innhold 3">
            <a:extLst>
              <a:ext uri="{FF2B5EF4-FFF2-40B4-BE49-F238E27FC236}">
                <a16:creationId xmlns:a16="http://schemas.microsoft.com/office/drawing/2014/main" id="{24E1FF25-E19D-4FF1-AC51-6BBA859B183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5" name="Plassholder for dato 4">
            <a:extLst>
              <a:ext uri="{FF2B5EF4-FFF2-40B4-BE49-F238E27FC236}">
                <a16:creationId xmlns:a16="http://schemas.microsoft.com/office/drawing/2014/main" id="{73D52BFC-B2DB-4F96-B988-13E1E11C3E74}"/>
              </a:ext>
            </a:extLst>
          </p:cNvPr>
          <p:cNvSpPr>
            <a:spLocks noGrp="1"/>
          </p:cNvSpPr>
          <p:nvPr>
            <p:ph type="dt" sz="half" idx="10"/>
          </p:nvPr>
        </p:nvSpPr>
        <p:spPr/>
        <p:txBody>
          <a:bodyPr/>
          <a:lstStyle/>
          <a:p>
            <a:r>
              <a:rPr lang="nb-NO"/>
              <a:t>28.09.2021</a:t>
            </a:r>
            <a:endParaRPr lang="en-GB"/>
          </a:p>
        </p:txBody>
      </p:sp>
      <p:sp>
        <p:nvSpPr>
          <p:cNvPr id="6" name="Plassholder for bunntekst 5">
            <a:extLst>
              <a:ext uri="{FF2B5EF4-FFF2-40B4-BE49-F238E27FC236}">
                <a16:creationId xmlns:a16="http://schemas.microsoft.com/office/drawing/2014/main" id="{FEE74DB8-A6D6-4030-9CF6-BC2B5611FADB}"/>
              </a:ext>
            </a:extLst>
          </p:cNvPr>
          <p:cNvSpPr>
            <a:spLocks noGrp="1"/>
          </p:cNvSpPr>
          <p:nvPr>
            <p:ph type="ftr" sz="quarter" idx="11"/>
          </p:nvPr>
        </p:nvSpPr>
        <p:spPr/>
        <p:txBody>
          <a:bodyPr/>
          <a:lstStyle/>
          <a:p>
            <a:endParaRPr lang="en-GB"/>
          </a:p>
        </p:txBody>
      </p:sp>
      <p:sp>
        <p:nvSpPr>
          <p:cNvPr id="7" name="Plassholder for lysbildenummer 6">
            <a:extLst>
              <a:ext uri="{FF2B5EF4-FFF2-40B4-BE49-F238E27FC236}">
                <a16:creationId xmlns:a16="http://schemas.microsoft.com/office/drawing/2014/main" id="{3740E9E1-F1CD-4C06-9F0D-778FE18BA23D}"/>
              </a:ext>
            </a:extLst>
          </p:cNvPr>
          <p:cNvSpPr>
            <a:spLocks noGrp="1"/>
          </p:cNvSpPr>
          <p:nvPr>
            <p:ph type="sldNum" sz="quarter" idx="12"/>
          </p:nvPr>
        </p:nvSpPr>
        <p:spPr/>
        <p:txBody>
          <a:bodyPr/>
          <a:lstStyle/>
          <a:p>
            <a:fld id="{6BEF4C0C-74B0-4F4E-9053-AADECF5BA9B1}" type="slidenum">
              <a:rPr lang="en-GB" smtClean="0"/>
              <a:t>‹#›</a:t>
            </a:fld>
            <a:endParaRPr lang="en-GB"/>
          </a:p>
        </p:txBody>
      </p:sp>
    </p:spTree>
    <p:extLst>
      <p:ext uri="{BB962C8B-B14F-4D97-AF65-F5344CB8AC3E}">
        <p14:creationId xmlns:p14="http://schemas.microsoft.com/office/powerpoint/2010/main" val="2146071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killeside plommefarge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15" name="Plassholder for tekst 12">
            <a:extLst>
              <a:ext uri="{FF2B5EF4-FFF2-40B4-BE49-F238E27FC236}">
                <a16:creationId xmlns:a16="http://schemas.microsoft.com/office/drawing/2014/main" id="{7336BBC4-5B27-4896-803A-C8F8ABA542EB}"/>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en-US"/>
              <a:t>Click to edit Master text styles</a:t>
            </a:r>
          </a:p>
        </p:txBody>
      </p:sp>
      <p:sp>
        <p:nvSpPr>
          <p:cNvPr id="17" name="Plassholder for tekst 15">
            <a:extLst>
              <a:ext uri="{FF2B5EF4-FFF2-40B4-BE49-F238E27FC236}">
                <a16:creationId xmlns:a16="http://schemas.microsoft.com/office/drawing/2014/main" id="{242C4BBA-EF72-4A3D-A43C-4E125BE206E1}"/>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4177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killeside indigo">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E4D28808-863E-4D4E-BA97-DCBC5096F9C6}"/>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en-US"/>
              <a:t>Click to edit Master text styles</a:t>
            </a:r>
          </a:p>
        </p:txBody>
      </p:sp>
      <p:sp>
        <p:nvSpPr>
          <p:cNvPr id="9" name="Plassholder for tekst 15">
            <a:extLst>
              <a:ext uri="{FF2B5EF4-FFF2-40B4-BE49-F238E27FC236}">
                <a16:creationId xmlns:a16="http://schemas.microsoft.com/office/drawing/2014/main" id="{3EDF36FE-51A5-42D8-AFF5-F1BA231C0CF8}"/>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90618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killeside lys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AEBBE4AD-AB7F-4AB4-A22C-A354D2D75506}"/>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en-US"/>
              <a:t>Click to edit Master text styles</a:t>
            </a:r>
          </a:p>
        </p:txBody>
      </p:sp>
      <p:sp>
        <p:nvSpPr>
          <p:cNvPr id="9" name="Plassholder for tekst 15">
            <a:extLst>
              <a:ext uri="{FF2B5EF4-FFF2-40B4-BE49-F238E27FC236}">
                <a16:creationId xmlns:a16="http://schemas.microsoft.com/office/drawing/2014/main" id="{F25938EB-4234-419C-9618-D4E54F96830A}"/>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66736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illeside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A2BDBFD9-16A2-48B2-B6FA-D1CFE7584D32}"/>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en-US"/>
              <a:t>Click to edit Master text styles</a:t>
            </a:r>
          </a:p>
        </p:txBody>
      </p:sp>
      <p:sp>
        <p:nvSpPr>
          <p:cNvPr id="9" name="Plassholder for tekst 15">
            <a:extLst>
              <a:ext uri="{FF2B5EF4-FFF2-40B4-BE49-F238E27FC236}">
                <a16:creationId xmlns:a16="http://schemas.microsoft.com/office/drawing/2014/main" id="{20587365-12BA-4302-94BB-74C8FB61AB2A}"/>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23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 og innhold lys brun bakgrunn">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01CC69B-9FD8-427A-82DE-123472262D0A}"/>
              </a:ext>
            </a:extLst>
          </p:cNvPr>
          <p:cNvSpPr/>
          <p:nvPr userDrawn="1"/>
        </p:nvSpPr>
        <p:spPr>
          <a:xfrm>
            <a:off x="291674" y="291670"/>
            <a:ext cx="11611163" cy="6276311"/>
          </a:xfrm>
          <a:prstGeom prst="rect">
            <a:avLst/>
          </a:prstGeom>
          <a:solidFill>
            <a:srgbClr val="EF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endParaRPr lang="en-US" dirty="0"/>
          </a:p>
        </p:txBody>
      </p:sp>
      <p:sp>
        <p:nvSpPr>
          <p:cNvPr id="8" name="Plassholder for tekst 7">
            <a:extLst>
              <a:ext uri="{FF2B5EF4-FFF2-40B4-BE49-F238E27FC236}">
                <a16:creationId xmlns:a16="http://schemas.microsoft.com/office/drawing/2014/main" id="{CD5B7968-9160-4F95-9A28-7FEC1B18BF11}"/>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
        <p:nvSpPr>
          <p:cNvPr id="9" name="Plassholder for tekst 3">
            <a:extLst>
              <a:ext uri="{FF2B5EF4-FFF2-40B4-BE49-F238E27FC236}">
                <a16:creationId xmlns:a16="http://schemas.microsoft.com/office/drawing/2014/main" id="{988337F4-0EAE-4190-9837-17391DC08EA1}"/>
              </a:ext>
            </a:extLst>
          </p:cNvPr>
          <p:cNvSpPr>
            <a:spLocks noGrp="1"/>
          </p:cNvSpPr>
          <p:nvPr>
            <p:ph type="body" sz="quarter" idx="13"/>
          </p:nvPr>
        </p:nvSpPr>
        <p:spPr>
          <a:xfrm>
            <a:off x="1015459" y="2177396"/>
            <a:ext cx="10515600" cy="3641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2872939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109BC7-6B2B-455F-AAF6-F2D02D73C756}"/>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endParaRPr lang="en-US" dirty="0"/>
          </a:p>
        </p:txBody>
      </p:sp>
      <p:sp>
        <p:nvSpPr>
          <p:cNvPr id="10" name="Plassholder for tekst 7">
            <a:extLst>
              <a:ext uri="{FF2B5EF4-FFF2-40B4-BE49-F238E27FC236}">
                <a16:creationId xmlns:a16="http://schemas.microsoft.com/office/drawing/2014/main" id="{75588BA0-191B-489B-AFF1-4ED326CF141D}"/>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
        <p:nvSpPr>
          <p:cNvPr id="5" name="Plassholder for tekst 3">
            <a:extLst>
              <a:ext uri="{FF2B5EF4-FFF2-40B4-BE49-F238E27FC236}">
                <a16:creationId xmlns:a16="http://schemas.microsoft.com/office/drawing/2014/main" id="{7249BEA4-D06E-4C20-83BD-17A917A012CC}"/>
              </a:ext>
            </a:extLst>
          </p:cNvPr>
          <p:cNvSpPr>
            <a:spLocks noGrp="1"/>
          </p:cNvSpPr>
          <p:nvPr>
            <p:ph type="body" sz="quarter" idx="13"/>
          </p:nvPr>
        </p:nvSpPr>
        <p:spPr>
          <a:xfrm>
            <a:off x="1015459" y="2177396"/>
            <a:ext cx="10515600" cy="3641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7467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59" y="1505162"/>
            <a:ext cx="10160523" cy="4554527"/>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7" name="Title 1">
            <a:extLst>
              <a:ext uri="{FF2B5EF4-FFF2-40B4-BE49-F238E27FC236}">
                <a16:creationId xmlns:a16="http://schemas.microsoft.com/office/drawing/2014/main" id="{AD4FCC46-56CB-4D81-8A0F-DB762CFE828D}"/>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51231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459" y="662815"/>
            <a:ext cx="10515600" cy="644097"/>
          </a:xfrm>
          <a:prstGeom prst="rect">
            <a:avLst/>
          </a:prstGeom>
        </p:spPr>
        <p:txBody>
          <a:bodyPr vert="horz" lIns="0" tIns="0" rIns="0" bIns="0" rtlCol="0" anchor="t" anchorCtr="0">
            <a:spAutoFit/>
          </a:bodyPr>
          <a:lstStyle/>
          <a:p>
            <a:r>
              <a:rPr lang="nb-NO" dirty="0"/>
              <a:t>Klikk for å redigere tittelstil</a:t>
            </a:r>
            <a:endParaRPr lang="en-US" dirty="0"/>
          </a:p>
        </p:txBody>
      </p:sp>
      <p:sp>
        <p:nvSpPr>
          <p:cNvPr id="3" name="Text Placeholder 2"/>
          <p:cNvSpPr>
            <a:spLocks noGrp="1"/>
          </p:cNvSpPr>
          <p:nvPr>
            <p:ph type="body" idx="1"/>
          </p:nvPr>
        </p:nvSpPr>
        <p:spPr>
          <a:xfrm>
            <a:off x="1015459" y="2177396"/>
            <a:ext cx="10515600" cy="3732598"/>
          </a:xfrm>
          <a:prstGeom prst="rect">
            <a:avLst/>
          </a:prstGeom>
        </p:spPr>
        <p:txBody>
          <a:bodyPr vert="horz"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1670622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p:txStyles>
    <p:titleStyle>
      <a:lvl1pPr algn="l" defTabSz="914446" rtl="0" eaLnBrk="1" latinLnBrk="0" hangingPunct="1">
        <a:lnSpc>
          <a:spcPct val="90000"/>
        </a:lnSpc>
        <a:spcBef>
          <a:spcPct val="0"/>
        </a:spcBef>
        <a:buNone/>
        <a:defRPr sz="4651" kern="1200">
          <a:solidFill>
            <a:schemeClr val="accent6"/>
          </a:solidFill>
          <a:latin typeface="+mj-lt"/>
          <a:ea typeface="+mj-ea"/>
          <a:cs typeface="+mj-cs"/>
        </a:defRPr>
      </a:lvl1pPr>
    </p:titleStyle>
    <p:bodyStyle>
      <a:lvl1pPr marL="270054" indent="-270054" algn="l" defTabSz="914446" rtl="0" eaLnBrk="1" latinLnBrk="0" hangingPunct="1">
        <a:lnSpc>
          <a:spcPct val="120000"/>
        </a:lnSpc>
        <a:spcBef>
          <a:spcPts val="0"/>
        </a:spcBef>
        <a:spcAft>
          <a:spcPts val="300"/>
        </a:spcAft>
        <a:buClr>
          <a:schemeClr val="accent4"/>
        </a:buClr>
        <a:buSzPct val="100000"/>
        <a:buFontTx/>
        <a:buBlip>
          <a:blip r:embed="rId23"/>
        </a:buBlip>
        <a:defRPr sz="2800" kern="1200">
          <a:solidFill>
            <a:schemeClr val="dk1"/>
          </a:solidFill>
          <a:latin typeface="+mn-lt"/>
          <a:ea typeface="+mn-ea"/>
          <a:cs typeface="+mn-cs"/>
        </a:defRPr>
      </a:lvl1pPr>
      <a:lvl2pPr marL="540108" indent="-180036" algn="l" defTabSz="914446" rtl="0" eaLnBrk="1" latinLnBrk="0" hangingPunct="1">
        <a:lnSpc>
          <a:spcPct val="90000"/>
        </a:lnSpc>
        <a:spcBef>
          <a:spcPts val="0"/>
        </a:spcBef>
        <a:buClr>
          <a:schemeClr val="accent4"/>
        </a:buClr>
        <a:buFontTx/>
        <a:buBlip>
          <a:blip r:embed="rId23"/>
        </a:buBlip>
        <a:defRPr sz="2000" kern="1200">
          <a:solidFill>
            <a:schemeClr val="dk1"/>
          </a:solidFill>
          <a:latin typeface="+mn-lt"/>
          <a:ea typeface="+mn-ea"/>
          <a:cs typeface="+mn-cs"/>
        </a:defRPr>
      </a:lvl2pPr>
      <a:lvl3pPr marL="720144" indent="-180036" algn="l" defTabSz="914446" rtl="0" eaLnBrk="1" latinLnBrk="0" hangingPunct="1">
        <a:lnSpc>
          <a:spcPct val="90000"/>
        </a:lnSpc>
        <a:spcBef>
          <a:spcPts val="500"/>
        </a:spcBef>
        <a:buClr>
          <a:schemeClr val="accent4"/>
        </a:buClr>
        <a:buFontTx/>
        <a:buBlip>
          <a:blip r:embed="rId23"/>
        </a:buBlip>
        <a:defRPr sz="1800" kern="1200">
          <a:solidFill>
            <a:schemeClr val="dk1"/>
          </a:solidFill>
          <a:latin typeface="+mn-lt"/>
          <a:ea typeface="+mn-ea"/>
          <a:cs typeface="+mn-cs"/>
        </a:defRPr>
      </a:lvl3pPr>
      <a:lvl4pPr marL="900180" indent="-180036" algn="l" defTabSz="914446" rtl="0" eaLnBrk="1" latinLnBrk="0" hangingPunct="1">
        <a:lnSpc>
          <a:spcPct val="90000"/>
        </a:lnSpc>
        <a:spcBef>
          <a:spcPts val="500"/>
        </a:spcBef>
        <a:buClr>
          <a:schemeClr val="accent4"/>
        </a:buClr>
        <a:buFontTx/>
        <a:buBlip>
          <a:blip r:embed="rId23"/>
        </a:buBlip>
        <a:defRPr sz="1600" kern="1200">
          <a:solidFill>
            <a:schemeClr val="dk1"/>
          </a:solidFill>
          <a:latin typeface="+mn-lt"/>
          <a:ea typeface="+mn-ea"/>
          <a:cs typeface="+mn-cs"/>
        </a:defRPr>
      </a:lvl4pPr>
      <a:lvl5pPr marL="1080216" indent="-180036" algn="l" defTabSz="914446" rtl="0" eaLnBrk="1" latinLnBrk="0" hangingPunct="1">
        <a:lnSpc>
          <a:spcPct val="90000"/>
        </a:lnSpc>
        <a:spcBef>
          <a:spcPts val="500"/>
        </a:spcBef>
        <a:buClr>
          <a:schemeClr val="accent4"/>
        </a:buClr>
        <a:buFontTx/>
        <a:buBlip>
          <a:blip r:embed="rId23"/>
        </a:buBlip>
        <a:defRPr sz="1400" kern="1200">
          <a:solidFill>
            <a:schemeClr val="dk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vimeo.com/showcase/8567491/video/561295042"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microsoft.com/office/2007/relationships/hdphoto" Target="../media/hdphoto7.wdp"/><Relationship Id="rId5" Type="http://schemas.openxmlformats.org/officeDocument/2006/relationships/image" Target="../media/image17.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50A0021-A030-418C-92CE-DF62B6F71432}"/>
              </a:ext>
            </a:extLst>
          </p:cNvPr>
          <p:cNvSpPr>
            <a:spLocks noGrp="1"/>
          </p:cNvSpPr>
          <p:nvPr>
            <p:ph type="body" sz="quarter" idx="13"/>
          </p:nvPr>
        </p:nvSpPr>
        <p:spPr>
          <a:xfrm>
            <a:off x="1787631" y="4639262"/>
            <a:ext cx="4136513" cy="275717"/>
          </a:xfrm>
        </p:spPr>
        <p:txBody>
          <a:bodyPr/>
          <a:lstStyle/>
          <a:p>
            <a:r>
              <a:rPr lang="nb-NO" sz="1600" dirty="0"/>
              <a:t>Opprettet 1.9.2021. Oppdatert 12.05.2022</a:t>
            </a:r>
          </a:p>
        </p:txBody>
      </p:sp>
      <p:sp>
        <p:nvSpPr>
          <p:cNvPr id="3" name="Plassholder for tekst 2" descr="Forside til presentasjonen.&#10;Øverst til høyre er folkehelseinstituttets logo. &#10;">
            <a:extLst>
              <a:ext uri="{FF2B5EF4-FFF2-40B4-BE49-F238E27FC236}">
                <a16:creationId xmlns:a16="http://schemas.microsoft.com/office/drawing/2014/main" id="{F01445E7-5057-4899-A1EA-558389DCB3E8}"/>
              </a:ext>
            </a:extLst>
          </p:cNvPr>
          <p:cNvSpPr>
            <a:spLocks noGrp="1"/>
          </p:cNvSpPr>
          <p:nvPr>
            <p:ph type="body" sz="quarter" idx="14"/>
          </p:nvPr>
        </p:nvSpPr>
        <p:spPr>
          <a:xfrm>
            <a:off x="1787632" y="2232302"/>
            <a:ext cx="9273658" cy="1477328"/>
          </a:xfrm>
        </p:spPr>
        <p:txBody>
          <a:bodyPr/>
          <a:lstStyle/>
          <a:p>
            <a:r>
              <a:rPr lang="nb-NO" sz="4800" dirty="0">
                <a:solidFill>
                  <a:srgbClr val="E9E6DF"/>
                </a:solidFill>
              </a:rPr>
              <a:t>Tema 3: Hvorfor vaksinerer vi oss mot covid-19 (koronasykdom)?</a:t>
            </a:r>
          </a:p>
        </p:txBody>
      </p:sp>
      <p:sp>
        <p:nvSpPr>
          <p:cNvPr id="4" name="Plassholder for tekst 3">
            <a:extLst>
              <a:ext uri="{FF2B5EF4-FFF2-40B4-BE49-F238E27FC236}">
                <a16:creationId xmlns:a16="http://schemas.microsoft.com/office/drawing/2014/main" id="{7C94AD52-7B82-4012-AE70-1DA1C06528BC}"/>
              </a:ext>
            </a:extLst>
          </p:cNvPr>
          <p:cNvSpPr>
            <a:spLocks noGrp="1"/>
          </p:cNvSpPr>
          <p:nvPr>
            <p:ph type="body" sz="quarter" idx="15"/>
          </p:nvPr>
        </p:nvSpPr>
        <p:spPr>
          <a:xfrm>
            <a:off x="1787632" y="3709630"/>
            <a:ext cx="7807127" cy="831253"/>
          </a:xfrm>
        </p:spPr>
        <p:txBody>
          <a:bodyPr/>
          <a:lstStyle/>
          <a:p>
            <a:r>
              <a:rPr lang="nb-NO" dirty="0"/>
              <a:t>Utarbeidet i samarbeid mellom FHI, HKDIR, HDIR, IMDI og Oslo kommune</a:t>
            </a:r>
          </a:p>
        </p:txBody>
      </p:sp>
      <p:pic>
        <p:nvPicPr>
          <p:cNvPr id="6" name="Picture 5" descr="Logo til Integrerings- og mangfoldsdirektoratet. TIl venstre står en diamant i fire farger, rød øverst til venstre, lysegrønn nedesrt til venstre, gul øverst til høyre og mørkegrønn nederst til høyre. Navnet på direktoratet står til høyre.">
            <a:extLst>
              <a:ext uri="{FF2B5EF4-FFF2-40B4-BE49-F238E27FC236}">
                <a16:creationId xmlns:a16="http://schemas.microsoft.com/office/drawing/2014/main" id="{BCF7AC2E-565C-40EE-8A2C-22E320B32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166" y="643094"/>
            <a:ext cx="2077973" cy="695040"/>
          </a:xfrm>
          <a:prstGeom prst="rect">
            <a:avLst/>
          </a:prstGeom>
        </p:spPr>
      </p:pic>
      <p:pic>
        <p:nvPicPr>
          <p:cNvPr id="8" name="Picture 7" descr="Logo til Oslo kommune. Logoen har kommuneskjoldet til venstre og navn på kommunen til høyre. ">
            <a:extLst>
              <a:ext uri="{FF2B5EF4-FFF2-40B4-BE49-F238E27FC236}">
                <a16:creationId xmlns:a16="http://schemas.microsoft.com/office/drawing/2014/main" id="{D897E96E-411B-4AA6-A022-56B9B28FA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600" y="313725"/>
            <a:ext cx="1982685" cy="1349729"/>
          </a:xfrm>
          <a:prstGeom prst="rect">
            <a:avLst/>
          </a:prstGeom>
        </p:spPr>
      </p:pic>
      <p:pic>
        <p:nvPicPr>
          <p:cNvPr id="10" name="Picture 9" descr="Direktoratet for høyere utdanning og kompetanse. Logoen har en rosa H og en oransje K, med direktoratets navn til høyre.">
            <a:extLst>
              <a:ext uri="{FF2B5EF4-FFF2-40B4-BE49-F238E27FC236}">
                <a16:creationId xmlns:a16="http://schemas.microsoft.com/office/drawing/2014/main" id="{CD50274C-8D0C-4798-803E-EE5048751805}"/>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919" y="500166"/>
            <a:ext cx="2460900" cy="976846"/>
          </a:xfrm>
          <a:prstGeom prst="rect">
            <a:avLst/>
          </a:prstGeom>
        </p:spPr>
      </p:pic>
      <p:pic>
        <p:nvPicPr>
          <p:cNvPr id="12" name="Picture 11" descr="Logo til Helsedirektoratet. Til venstre er en illustrasjon av to mennesker i kontakt. Den ene er utenfor en boble og den andre innen boblen. Sett sammen kan de se ut som en H. Til venstre står navnet på direktoratet.&#10;&#10;">
            <a:extLst>
              <a:ext uri="{FF2B5EF4-FFF2-40B4-BE49-F238E27FC236}">
                <a16:creationId xmlns:a16="http://schemas.microsoft.com/office/drawing/2014/main" id="{063B371D-57F1-4E91-9863-900D9C949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700" y="841244"/>
            <a:ext cx="2257860" cy="294692"/>
          </a:xfrm>
          <a:prstGeom prst="rect">
            <a:avLst/>
          </a:prstGeom>
        </p:spPr>
      </p:pic>
    </p:spTree>
    <p:extLst>
      <p:ext uri="{BB962C8B-B14F-4D97-AF65-F5344CB8AC3E}">
        <p14:creationId xmlns:p14="http://schemas.microsoft.com/office/powerpoint/2010/main" val="3758386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D63B5D-40EE-42E7-8BAB-1364B4DCD238}"/>
              </a:ext>
            </a:extLst>
          </p:cNvPr>
          <p:cNvSpPr>
            <a:spLocks noGrp="1"/>
          </p:cNvSpPr>
          <p:nvPr>
            <p:ph type="title"/>
          </p:nvPr>
        </p:nvSpPr>
        <p:spPr>
          <a:xfrm>
            <a:off x="846535" y="769419"/>
            <a:ext cx="10515600" cy="644097"/>
          </a:xfrm>
        </p:spPr>
        <p:txBody>
          <a:bodyPr/>
          <a:lstStyle/>
          <a:p>
            <a:r>
              <a:rPr lang="nb-NO" dirty="0"/>
              <a:t>Koronasykdom</a:t>
            </a:r>
          </a:p>
        </p:txBody>
      </p:sp>
      <p:sp>
        <p:nvSpPr>
          <p:cNvPr id="3" name="Plassholder for innhold 2">
            <a:extLst>
              <a:ext uri="{FF2B5EF4-FFF2-40B4-BE49-F238E27FC236}">
                <a16:creationId xmlns:a16="http://schemas.microsoft.com/office/drawing/2014/main" id="{C87666A4-F1BC-46BC-86D5-336B0B01C72F}"/>
              </a:ext>
            </a:extLst>
          </p:cNvPr>
          <p:cNvSpPr>
            <a:spLocks noGrp="1"/>
          </p:cNvSpPr>
          <p:nvPr>
            <p:ph idx="1"/>
          </p:nvPr>
        </p:nvSpPr>
        <p:spPr>
          <a:xfrm>
            <a:off x="838201" y="2387599"/>
            <a:ext cx="5138394" cy="3789363"/>
          </a:xfrm>
        </p:spPr>
        <p:txBody>
          <a:bodyPr>
            <a:normAutofit/>
          </a:bodyPr>
          <a:lstStyle/>
          <a:p>
            <a:pPr marL="0" indent="0">
              <a:buNone/>
            </a:pPr>
            <a:r>
              <a:rPr lang="nb-NO" sz="2400" dirty="0"/>
              <a:t>Særlig disse kan bli alvorlig syke:</a:t>
            </a:r>
          </a:p>
          <a:p>
            <a:pPr lvl="1"/>
            <a:r>
              <a:rPr lang="nb-NO" dirty="0"/>
              <a:t>Eldre personer </a:t>
            </a:r>
          </a:p>
          <a:p>
            <a:pPr lvl="1"/>
            <a:r>
              <a:rPr lang="nb-NO" dirty="0"/>
              <a:t>Personer som har andre sykdommer fra før </a:t>
            </a:r>
          </a:p>
          <a:p>
            <a:pPr lvl="1"/>
            <a:r>
              <a:rPr lang="nb-NO" dirty="0">
                <a:solidFill>
                  <a:schemeClr val="tx1"/>
                </a:solidFill>
              </a:rPr>
              <a:t>Gravide</a:t>
            </a:r>
          </a:p>
          <a:p>
            <a:pPr marL="0" lvl="0" indent="0">
              <a:buNone/>
            </a:pPr>
            <a:endParaRPr lang="nb-NO" sz="2400" dirty="0"/>
          </a:p>
          <a:p>
            <a:pPr marL="0" lvl="0" indent="0">
              <a:buNone/>
            </a:pPr>
            <a:r>
              <a:rPr lang="nb-NO" sz="2400" dirty="0"/>
              <a:t>Noen ganger kan unge, friske personer også blir alvorlig syke av </a:t>
            </a:r>
            <a:r>
              <a:rPr lang="nb-NO" sz="2400" dirty="0" err="1"/>
              <a:t>koronavirus</a:t>
            </a:r>
            <a:r>
              <a:rPr lang="nb-NO" sz="2400" dirty="0"/>
              <a:t>.</a:t>
            </a:r>
          </a:p>
          <a:p>
            <a:pPr lvl="0"/>
            <a:endParaRPr lang="nb-NO" sz="2400" dirty="0"/>
          </a:p>
          <a:p>
            <a:endParaRPr lang="nb-NO" sz="2400" dirty="0"/>
          </a:p>
        </p:txBody>
      </p:sp>
      <p:sp>
        <p:nvSpPr>
          <p:cNvPr id="5" name="Date Placeholder 4">
            <a:extLst>
              <a:ext uri="{FF2B5EF4-FFF2-40B4-BE49-F238E27FC236}">
                <a16:creationId xmlns:a16="http://schemas.microsoft.com/office/drawing/2014/main" id="{BFB186F8-FA09-4C12-B06E-E8FF7C4D1487}"/>
              </a:ext>
            </a:extLst>
          </p:cNvPr>
          <p:cNvSpPr>
            <a:spLocks noGrp="1"/>
          </p:cNvSpPr>
          <p:nvPr>
            <p:ph type="dt" sz="half" idx="10"/>
          </p:nvPr>
        </p:nvSpPr>
        <p:spPr/>
        <p:txBody>
          <a:bodyPr/>
          <a:lstStyle/>
          <a:p>
            <a:r>
              <a:rPr lang="nb-NO" sz="1800" dirty="0"/>
              <a:t>12.05.2022</a:t>
            </a:r>
            <a:endParaRPr lang="en-GB" dirty="0"/>
          </a:p>
        </p:txBody>
      </p:sp>
      <p:sp>
        <p:nvSpPr>
          <p:cNvPr id="10" name="TekstSylinder 9">
            <a:extLst>
              <a:ext uri="{FF2B5EF4-FFF2-40B4-BE49-F238E27FC236}">
                <a16:creationId xmlns:a16="http://schemas.microsoft.com/office/drawing/2014/main" id="{67B84B16-C240-4B6C-A65C-AB2C09A0946C}"/>
              </a:ext>
            </a:extLst>
          </p:cNvPr>
          <p:cNvSpPr txBox="1"/>
          <p:nvPr/>
        </p:nvSpPr>
        <p:spPr>
          <a:xfrm>
            <a:off x="10214264" y="6585868"/>
            <a:ext cx="2072518" cy="276999"/>
          </a:xfrm>
          <a:prstGeom prst="rect">
            <a:avLst/>
          </a:prstGeom>
          <a:noFill/>
        </p:spPr>
        <p:txBody>
          <a:bodyPr wrap="square" rtlCol="0">
            <a:spAutoFit/>
          </a:bodyPr>
          <a:lstStyle/>
          <a:p>
            <a:r>
              <a:rPr lang="nb-NO" sz="1200" dirty="0"/>
              <a:t>Bilde: </a:t>
            </a:r>
            <a:r>
              <a:rPr lang="nb-NO" sz="1200" dirty="0" err="1"/>
              <a:t>Colourbox</a:t>
            </a:r>
            <a:endParaRPr lang="nb-NO" sz="1200" dirty="0"/>
          </a:p>
        </p:txBody>
      </p:sp>
      <p:pic>
        <p:nvPicPr>
          <p:cNvPr id="7" name="Picture 6" descr="Illustrasjon av en gammel dame som ligger i en seng. Ved siden av står en sykepleier med munnbind og holder henne i hånden.">
            <a:extLst>
              <a:ext uri="{FF2B5EF4-FFF2-40B4-BE49-F238E27FC236}">
                <a16:creationId xmlns:a16="http://schemas.microsoft.com/office/drawing/2014/main" id="{6CB9A0F5-0320-4D59-9A5C-8E9F5E35CD23}"/>
              </a:ext>
            </a:extLst>
          </p:cNvPr>
          <p:cNvPicPr>
            <a:picLocks noChangeAspect="1"/>
          </p:cNvPicPr>
          <p:nvPr/>
        </p:nvPicPr>
        <p:blipFill>
          <a:blip r:embed="rId3"/>
          <a:stretch>
            <a:fillRect/>
          </a:stretch>
        </p:blipFill>
        <p:spPr>
          <a:xfrm>
            <a:off x="6592775" y="2038054"/>
            <a:ext cx="4657748" cy="3237257"/>
          </a:xfrm>
          <a:prstGeom prst="rect">
            <a:avLst/>
          </a:prstGeom>
        </p:spPr>
      </p:pic>
    </p:spTree>
    <p:extLst>
      <p:ext uri="{BB962C8B-B14F-4D97-AF65-F5344CB8AC3E}">
        <p14:creationId xmlns:p14="http://schemas.microsoft.com/office/powerpoint/2010/main" val="2900438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465317-3D91-4D8F-B785-12EACD4B1C98}"/>
              </a:ext>
            </a:extLst>
          </p:cNvPr>
          <p:cNvSpPr>
            <a:spLocks noGrp="1"/>
          </p:cNvSpPr>
          <p:nvPr>
            <p:ph type="title"/>
          </p:nvPr>
        </p:nvSpPr>
        <p:spPr>
          <a:xfrm>
            <a:off x="1015459" y="718428"/>
            <a:ext cx="4652654" cy="1288194"/>
          </a:xfrm>
        </p:spPr>
        <p:txBody>
          <a:bodyPr wrap="square" anchor="t">
            <a:normAutofit/>
          </a:bodyPr>
          <a:lstStyle/>
          <a:p>
            <a:r>
              <a:rPr lang="nb-NO"/>
              <a:t>Risiko ved å ikke få koronavaksine</a:t>
            </a:r>
          </a:p>
        </p:txBody>
      </p:sp>
      <p:sp>
        <p:nvSpPr>
          <p:cNvPr id="17" name="Text Placeholder 3">
            <a:extLst>
              <a:ext uri="{FF2B5EF4-FFF2-40B4-BE49-F238E27FC236}">
                <a16:creationId xmlns:a16="http://schemas.microsoft.com/office/drawing/2014/main" id="{32723520-4050-4E38-B1FA-CDFBAB7F743D}"/>
              </a:ext>
            </a:extLst>
          </p:cNvPr>
          <p:cNvSpPr>
            <a:spLocks noGrp="1"/>
          </p:cNvSpPr>
          <p:nvPr>
            <p:ph type="body" sz="quarter" idx="11"/>
          </p:nvPr>
        </p:nvSpPr>
        <p:spPr>
          <a:xfrm>
            <a:off x="9636370" y="6543152"/>
            <a:ext cx="2404905" cy="184666"/>
          </a:xfrm>
        </p:spPr>
        <p:txBody>
          <a:bodyPr/>
          <a:lstStyle/>
          <a:p>
            <a:r>
              <a:rPr lang="en-US" sz="1200" dirty="0" err="1">
                <a:solidFill>
                  <a:schemeClr val="tx1"/>
                </a:solidFill>
              </a:rPr>
              <a:t>Illustrasjon</a:t>
            </a:r>
            <a:r>
              <a:rPr lang="en-US" sz="1200" dirty="0">
                <a:solidFill>
                  <a:schemeClr val="tx1"/>
                </a:solidFill>
              </a:rPr>
              <a:t>: </a:t>
            </a:r>
            <a:r>
              <a:rPr lang="en-US" sz="1200" dirty="0" err="1">
                <a:solidFill>
                  <a:schemeClr val="tx1"/>
                </a:solidFill>
              </a:rPr>
              <a:t>Folkehelseinstituttet</a:t>
            </a:r>
            <a:endParaRPr lang="en-US" sz="1200" dirty="0">
              <a:solidFill>
                <a:schemeClr val="tx1"/>
              </a:solidFill>
            </a:endParaRPr>
          </a:p>
        </p:txBody>
      </p:sp>
      <p:sp>
        <p:nvSpPr>
          <p:cNvPr id="6" name="Plassholder for innhold 5">
            <a:extLst>
              <a:ext uri="{FF2B5EF4-FFF2-40B4-BE49-F238E27FC236}">
                <a16:creationId xmlns:a16="http://schemas.microsoft.com/office/drawing/2014/main" id="{0468F54E-CB93-4B46-8831-1A2665EF6E23}"/>
              </a:ext>
            </a:extLst>
          </p:cNvPr>
          <p:cNvSpPr>
            <a:spLocks noGrp="1"/>
          </p:cNvSpPr>
          <p:nvPr>
            <p:ph type="body" sz="quarter" idx="13"/>
          </p:nvPr>
        </p:nvSpPr>
        <p:spPr>
          <a:xfrm>
            <a:off x="1175713" y="3289410"/>
            <a:ext cx="3181133" cy="1874261"/>
          </a:xfrm>
        </p:spPr>
        <p:txBody>
          <a:bodyPr>
            <a:normAutofit/>
          </a:bodyPr>
          <a:lstStyle/>
          <a:p>
            <a:pPr marL="0" indent="0">
              <a:lnSpc>
                <a:spcPct val="110000"/>
              </a:lnSpc>
              <a:buNone/>
            </a:pPr>
            <a:r>
              <a:rPr lang="nb-NO" sz="2400" dirty="0"/>
              <a:t>De som ikke får vaksinen</a:t>
            </a:r>
          </a:p>
          <a:p>
            <a:pPr marL="0" indent="0">
              <a:lnSpc>
                <a:spcPct val="110000"/>
              </a:lnSpc>
              <a:buNone/>
            </a:pPr>
            <a:r>
              <a:rPr lang="nb-NO" sz="2400" dirty="0">
                <a:solidFill>
                  <a:schemeClr val="tx1"/>
                </a:solidFill>
              </a:rPr>
              <a:t>kan bli alvorlig syke</a:t>
            </a:r>
          </a:p>
          <a:p>
            <a:pPr marL="0" indent="0">
              <a:lnSpc>
                <a:spcPct val="110000"/>
              </a:lnSpc>
              <a:buNone/>
            </a:pPr>
            <a:r>
              <a:rPr lang="nb-NO" sz="2400" dirty="0">
                <a:solidFill>
                  <a:schemeClr val="tx1"/>
                </a:solidFill>
              </a:rPr>
              <a:t>av </a:t>
            </a:r>
            <a:r>
              <a:rPr lang="nb-NO" sz="2400" dirty="0" err="1">
                <a:solidFill>
                  <a:schemeClr val="tx1"/>
                </a:solidFill>
              </a:rPr>
              <a:t>koronavirus</a:t>
            </a:r>
            <a:r>
              <a:rPr lang="nb-NO" sz="2400" dirty="0">
                <a:solidFill>
                  <a:schemeClr val="tx1"/>
                </a:solidFill>
              </a:rPr>
              <a:t>. </a:t>
            </a:r>
          </a:p>
        </p:txBody>
      </p:sp>
      <p:sp>
        <p:nvSpPr>
          <p:cNvPr id="7" name="Plassholder for dato 6">
            <a:extLst>
              <a:ext uri="{FF2B5EF4-FFF2-40B4-BE49-F238E27FC236}">
                <a16:creationId xmlns:a16="http://schemas.microsoft.com/office/drawing/2014/main" id="{45DBE6AD-F210-486C-ADCC-061743D6C30C}"/>
              </a:ext>
            </a:extLst>
          </p:cNvPr>
          <p:cNvSpPr>
            <a:spLocks noGrp="1"/>
          </p:cNvSpPr>
          <p:nvPr>
            <p:ph type="dt" sz="half" idx="4294967295"/>
          </p:nvPr>
        </p:nvSpPr>
        <p:spPr/>
        <p:txBody>
          <a:bodyPr/>
          <a:lstStyle/>
          <a:p>
            <a:pPr>
              <a:spcAft>
                <a:spcPts val="600"/>
              </a:spcAft>
            </a:pPr>
            <a:r>
              <a:rPr lang="nb-NO" sz="1800" dirty="0"/>
              <a:t>12.05.2022</a:t>
            </a:r>
            <a:endParaRPr lang="en-GB" dirty="0"/>
          </a:p>
        </p:txBody>
      </p:sp>
      <p:pic>
        <p:nvPicPr>
          <p:cNvPr id="3" name="Picture 2" descr="Illustrasjon. Profilbilde av en mann i en grønn sirkel som symboliserer at han er beskyttet mot de tre koronavirusene som er utenfor sirkelen.">
            <a:extLst>
              <a:ext uri="{FF2B5EF4-FFF2-40B4-BE49-F238E27FC236}">
                <a16:creationId xmlns:a16="http://schemas.microsoft.com/office/drawing/2014/main" id="{D7EF1B05-19C1-4E42-AC69-0DA97E1E5B81}"/>
              </a:ext>
            </a:extLst>
          </p:cNvPr>
          <p:cNvPicPr>
            <a:picLocks noChangeAspect="1"/>
          </p:cNvPicPr>
          <p:nvPr/>
        </p:nvPicPr>
        <p:blipFill>
          <a:blip r:embed="rId3"/>
          <a:stretch>
            <a:fillRect/>
          </a:stretch>
        </p:blipFill>
        <p:spPr>
          <a:xfrm>
            <a:off x="6366720" y="2049327"/>
            <a:ext cx="5005250" cy="2950720"/>
          </a:xfrm>
          <a:prstGeom prst="rect">
            <a:avLst/>
          </a:prstGeom>
        </p:spPr>
      </p:pic>
    </p:spTree>
    <p:extLst>
      <p:ext uri="{BB962C8B-B14F-4D97-AF65-F5344CB8AC3E}">
        <p14:creationId xmlns:p14="http://schemas.microsoft.com/office/powerpoint/2010/main" val="1415671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729EFA0-A8B8-44D3-A85F-B3929CF29942}"/>
              </a:ext>
            </a:extLst>
          </p:cNvPr>
          <p:cNvSpPr>
            <a:spLocks noGrp="1"/>
          </p:cNvSpPr>
          <p:nvPr>
            <p:ph type="title"/>
          </p:nvPr>
        </p:nvSpPr>
        <p:spPr>
          <a:xfrm>
            <a:off x="645346" y="683768"/>
            <a:ext cx="11320512" cy="1288301"/>
          </a:xfrm>
        </p:spPr>
        <p:txBody>
          <a:bodyPr/>
          <a:lstStyle/>
          <a:p>
            <a:r>
              <a:rPr lang="nb-NO" dirty="0"/>
              <a:t>Se filmen: Hvorfor vaksinerer vi oss mot </a:t>
            </a:r>
            <a:br>
              <a:rPr lang="nb-NO" dirty="0"/>
            </a:br>
            <a:r>
              <a:rPr lang="nb-NO" dirty="0"/>
              <a:t>covid-19 (koronasykdom)? </a:t>
            </a:r>
          </a:p>
        </p:txBody>
      </p:sp>
      <p:sp>
        <p:nvSpPr>
          <p:cNvPr id="24" name="Text Placeholder 23">
            <a:extLst>
              <a:ext uri="{FF2B5EF4-FFF2-40B4-BE49-F238E27FC236}">
                <a16:creationId xmlns:a16="http://schemas.microsoft.com/office/drawing/2014/main" id="{D4F95A12-2AC6-4758-92CF-7B35EAB49370}"/>
              </a:ext>
            </a:extLst>
          </p:cNvPr>
          <p:cNvSpPr>
            <a:spLocks noGrp="1"/>
          </p:cNvSpPr>
          <p:nvPr>
            <p:ph type="body" sz="quarter" idx="13"/>
          </p:nvPr>
        </p:nvSpPr>
        <p:spPr>
          <a:xfrm>
            <a:off x="4717844" y="2965664"/>
            <a:ext cx="5068239" cy="990347"/>
          </a:xfrm>
        </p:spPr>
        <p:txBody>
          <a:bodyPr>
            <a:normAutofit lnSpcReduction="10000"/>
          </a:bodyPr>
          <a:lstStyle/>
          <a:p>
            <a:pPr marL="0" indent="0">
              <a:buNone/>
            </a:pPr>
            <a:r>
              <a:rPr lang="nb-NO" u="sng" dirty="0">
                <a:hlinkClick r:id="rId3"/>
              </a:rPr>
              <a:t>"Hvorfor vaksinerer vi oss mot covid-19?"</a:t>
            </a:r>
            <a:endParaRPr lang="nb-NO" dirty="0"/>
          </a:p>
          <a:p>
            <a:pPr marL="0" indent="0">
              <a:buNone/>
            </a:pPr>
            <a:endParaRPr lang="en-GB" dirty="0"/>
          </a:p>
        </p:txBody>
      </p:sp>
      <p:sp>
        <p:nvSpPr>
          <p:cNvPr id="13" name="TekstSylinder 12">
            <a:extLst>
              <a:ext uri="{FF2B5EF4-FFF2-40B4-BE49-F238E27FC236}">
                <a16:creationId xmlns:a16="http://schemas.microsoft.com/office/drawing/2014/main" id="{4B61403E-2433-41B9-8048-6730FFEA337C}"/>
              </a:ext>
            </a:extLst>
          </p:cNvPr>
          <p:cNvSpPr txBox="1"/>
          <p:nvPr/>
        </p:nvSpPr>
        <p:spPr>
          <a:xfrm>
            <a:off x="10248137" y="6531115"/>
            <a:ext cx="821059" cy="215444"/>
          </a:xfrm>
          <a:prstGeom prst="rect">
            <a:avLst/>
          </a:prstGeom>
          <a:noFill/>
        </p:spPr>
        <p:txBody>
          <a:bodyPr wrap="none" rtlCol="0">
            <a:spAutoFit/>
          </a:bodyPr>
          <a:lstStyle/>
          <a:p>
            <a:r>
              <a:rPr lang="nb-NO" sz="800" dirty="0"/>
              <a:t>Bilde: </a:t>
            </a:r>
            <a:r>
              <a:rPr lang="nb-NO" sz="800" dirty="0" err="1"/>
              <a:t>Colorbox</a:t>
            </a:r>
            <a:endParaRPr lang="nb-NO" sz="800" dirty="0"/>
          </a:p>
        </p:txBody>
      </p:sp>
      <p:pic>
        <p:nvPicPr>
          <p:cNvPr id="27" name="Picture 26" descr="Ikon som symboliserer spill film">
            <a:extLst>
              <a:ext uri="{FF2B5EF4-FFF2-40B4-BE49-F238E27FC236}">
                <a16:creationId xmlns:a16="http://schemas.microsoft.com/office/drawing/2014/main" id="{DB1ED2DF-7E34-4E47-880F-BC93F2248181}"/>
              </a:ext>
            </a:extLst>
          </p:cNvPr>
          <p:cNvPicPr>
            <a:picLocks noChangeAspect="1"/>
          </p:cNvPicPr>
          <p:nvPr/>
        </p:nvPicPr>
        <p:blipFill>
          <a:blip r:embed="rId4"/>
          <a:stretch>
            <a:fillRect/>
          </a:stretch>
        </p:blipFill>
        <p:spPr>
          <a:xfrm>
            <a:off x="3510141" y="2965664"/>
            <a:ext cx="1042506" cy="926672"/>
          </a:xfrm>
          <a:prstGeom prst="rect">
            <a:avLst/>
          </a:prstGeom>
        </p:spPr>
      </p:pic>
    </p:spTree>
    <p:extLst>
      <p:ext uri="{BB962C8B-B14F-4D97-AF65-F5344CB8AC3E}">
        <p14:creationId xmlns:p14="http://schemas.microsoft.com/office/powerpoint/2010/main" val="296027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Illustrasjon. Profilbilde av en mann i en grønn sirkel som symboliserer at han er beskyttet mot de tre koronavirusene som er utenfor sirkelen.">
            <a:extLst>
              <a:ext uri="{FF2B5EF4-FFF2-40B4-BE49-F238E27FC236}">
                <a16:creationId xmlns:a16="http://schemas.microsoft.com/office/drawing/2014/main" id="{9D927C12-C5BB-4982-8B6F-A0E542142F72}"/>
              </a:ext>
            </a:extLst>
          </p:cNvPr>
          <p:cNvPicPr>
            <a:picLocks noChangeAspect="1"/>
          </p:cNvPicPr>
          <p:nvPr/>
        </p:nvPicPr>
        <p:blipFill rotWithShape="1">
          <a:blip r:embed="rId3"/>
          <a:srcRect l="25863" t="41550" r="44735" b="27652"/>
          <a:stretch/>
        </p:blipFill>
        <p:spPr>
          <a:xfrm>
            <a:off x="6173776" y="1907541"/>
            <a:ext cx="5005277" cy="2949145"/>
          </a:xfrm>
          <a:prstGeom prst="rect">
            <a:avLst/>
          </a:prstGeom>
          <a:noFill/>
        </p:spPr>
      </p:pic>
      <p:sp>
        <p:nvSpPr>
          <p:cNvPr id="4" name="Tittel 3">
            <a:extLst>
              <a:ext uri="{FF2B5EF4-FFF2-40B4-BE49-F238E27FC236}">
                <a16:creationId xmlns:a16="http://schemas.microsoft.com/office/drawing/2014/main" id="{4729EFA0-A8B8-44D3-A85F-B3929CF29942}"/>
              </a:ext>
            </a:extLst>
          </p:cNvPr>
          <p:cNvSpPr>
            <a:spLocks noGrp="1"/>
          </p:cNvSpPr>
          <p:nvPr>
            <p:ph type="title"/>
          </p:nvPr>
        </p:nvSpPr>
        <p:spPr>
          <a:xfrm>
            <a:off x="1015459" y="718428"/>
            <a:ext cx="4652654" cy="1288194"/>
          </a:xfrm>
        </p:spPr>
        <p:txBody>
          <a:bodyPr vert="horz" wrap="square" lIns="0" tIns="0" rIns="0" bIns="0" rtlCol="0" anchor="t" anchorCtr="0">
            <a:normAutofit/>
          </a:bodyPr>
          <a:lstStyle/>
          <a:p>
            <a:r>
              <a:rPr lang="en-US" sz="2900" kern="1200" dirty="0" err="1">
                <a:latin typeface="+mj-lt"/>
                <a:ea typeface="+mj-ea"/>
                <a:cs typeface="+mj-cs"/>
              </a:rPr>
              <a:t>Hvorfor</a:t>
            </a:r>
            <a:r>
              <a:rPr lang="en-US" sz="2900" kern="1200" dirty="0">
                <a:latin typeface="+mj-lt"/>
                <a:ea typeface="+mj-ea"/>
                <a:cs typeface="+mj-cs"/>
              </a:rPr>
              <a:t> </a:t>
            </a:r>
            <a:r>
              <a:rPr lang="en-US" sz="2900" kern="1200" dirty="0" err="1">
                <a:latin typeface="+mj-lt"/>
                <a:ea typeface="+mj-ea"/>
                <a:cs typeface="+mj-cs"/>
              </a:rPr>
              <a:t>vaksiner</a:t>
            </a:r>
            <a:r>
              <a:rPr lang="en-US" sz="2900" kern="1200" dirty="0">
                <a:latin typeface="+mj-lt"/>
                <a:ea typeface="+mj-ea"/>
                <a:cs typeface="+mj-cs"/>
              </a:rPr>
              <a:t> vi </a:t>
            </a:r>
            <a:r>
              <a:rPr lang="en-US" sz="2900" kern="1200" dirty="0" err="1">
                <a:latin typeface="+mj-lt"/>
                <a:ea typeface="+mj-ea"/>
                <a:cs typeface="+mj-cs"/>
              </a:rPr>
              <a:t>oss</a:t>
            </a:r>
            <a:r>
              <a:rPr lang="en-US" sz="2900" kern="1200" dirty="0">
                <a:latin typeface="+mj-lt"/>
                <a:ea typeface="+mj-ea"/>
                <a:cs typeface="+mj-cs"/>
              </a:rPr>
              <a:t> mot covid-19 (</a:t>
            </a:r>
            <a:r>
              <a:rPr lang="en-US" sz="2900" kern="1200" dirty="0" err="1">
                <a:latin typeface="+mj-lt"/>
                <a:ea typeface="+mj-ea"/>
                <a:cs typeface="+mj-cs"/>
              </a:rPr>
              <a:t>koronasykdom</a:t>
            </a:r>
            <a:r>
              <a:rPr lang="en-US" sz="2900" kern="1200" dirty="0">
                <a:latin typeface="+mj-lt"/>
                <a:ea typeface="+mj-ea"/>
                <a:cs typeface="+mj-cs"/>
              </a:rPr>
              <a:t>)? </a:t>
            </a:r>
            <a:br>
              <a:rPr lang="en-US" sz="2900" kern="1200" dirty="0">
                <a:latin typeface="+mj-lt"/>
                <a:ea typeface="+mj-ea"/>
                <a:cs typeface="+mj-cs"/>
              </a:rPr>
            </a:br>
            <a:endParaRPr lang="en-US" sz="2900" kern="1200" dirty="0">
              <a:latin typeface="+mj-lt"/>
              <a:ea typeface="+mj-ea"/>
              <a:cs typeface="+mj-cs"/>
            </a:endParaRPr>
          </a:p>
        </p:txBody>
      </p:sp>
      <p:sp>
        <p:nvSpPr>
          <p:cNvPr id="11" name="TekstSylinder 10">
            <a:extLst>
              <a:ext uri="{FF2B5EF4-FFF2-40B4-BE49-F238E27FC236}">
                <a16:creationId xmlns:a16="http://schemas.microsoft.com/office/drawing/2014/main" id="{87B71D2B-39FC-42DE-9519-D63C26F97984}"/>
              </a:ext>
            </a:extLst>
          </p:cNvPr>
          <p:cNvSpPr txBox="1"/>
          <p:nvPr/>
        </p:nvSpPr>
        <p:spPr>
          <a:xfrm>
            <a:off x="10068938" y="6533296"/>
            <a:ext cx="2220230" cy="324704"/>
          </a:xfrm>
          <a:prstGeom prst="rect">
            <a:avLst/>
          </a:prstGeom>
        </p:spPr>
        <p:txBody>
          <a:bodyPr vert="horz" wrap="square" lIns="0" tIns="0" rIns="0" bIns="0" rtlCol="0">
            <a:normAutofit/>
          </a:bodyPr>
          <a:lstStyle/>
          <a:p>
            <a:pPr defTabSz="914446">
              <a:spcAft>
                <a:spcPts val="600"/>
              </a:spcAft>
              <a:buClr>
                <a:schemeClr val="accent4"/>
              </a:buClr>
              <a:buSzPct val="100000"/>
            </a:pPr>
            <a:r>
              <a:rPr lang="en-US" sz="1200" kern="1200" dirty="0" err="1">
                <a:latin typeface="+mn-lt"/>
                <a:ea typeface="+mn-ea"/>
                <a:cs typeface="+mn-cs"/>
              </a:rPr>
              <a:t>Bilder</a:t>
            </a:r>
            <a:r>
              <a:rPr lang="en-US" sz="1200" kern="1200" dirty="0">
                <a:latin typeface="+mn-lt"/>
                <a:ea typeface="+mn-ea"/>
                <a:cs typeface="+mn-cs"/>
              </a:rPr>
              <a:t>: </a:t>
            </a:r>
            <a:r>
              <a:rPr lang="en-US" sz="1200" kern="1200" dirty="0" err="1">
                <a:latin typeface="+mn-lt"/>
                <a:ea typeface="+mn-ea"/>
                <a:cs typeface="+mn-cs"/>
              </a:rPr>
              <a:t>Folkehelseinstituttet</a:t>
            </a:r>
            <a:endParaRPr lang="en-US" sz="1200" kern="1200" dirty="0">
              <a:latin typeface="+mn-lt"/>
              <a:ea typeface="+mn-ea"/>
              <a:cs typeface="+mn-cs"/>
            </a:endParaRPr>
          </a:p>
        </p:txBody>
      </p:sp>
      <p:sp>
        <p:nvSpPr>
          <p:cNvPr id="6" name="Plassholder for innhold 5">
            <a:extLst>
              <a:ext uri="{FF2B5EF4-FFF2-40B4-BE49-F238E27FC236}">
                <a16:creationId xmlns:a16="http://schemas.microsoft.com/office/drawing/2014/main" id="{5D985EEA-9448-4D87-BCA5-03A3678A7155}"/>
              </a:ext>
            </a:extLst>
          </p:cNvPr>
          <p:cNvSpPr>
            <a:spLocks noGrp="1"/>
          </p:cNvSpPr>
          <p:nvPr>
            <p:ph type="body" sz="quarter" idx="13"/>
          </p:nvPr>
        </p:nvSpPr>
        <p:spPr>
          <a:xfrm>
            <a:off x="1015459" y="3000723"/>
            <a:ext cx="4652654" cy="2817820"/>
          </a:xfrm>
        </p:spPr>
        <p:txBody>
          <a:bodyPr vert="horz" lIns="0" tIns="0" rIns="0" bIns="0" rtlCol="0">
            <a:normAutofit/>
          </a:bodyPr>
          <a:lstStyle/>
          <a:p>
            <a:pPr marL="0" indent="0">
              <a:buNone/>
            </a:pPr>
            <a:r>
              <a:rPr lang="nb-NO" dirty="0"/>
              <a:t>For at du ikke skal</a:t>
            </a:r>
          </a:p>
          <a:p>
            <a:pPr marL="0" indent="0">
              <a:buNone/>
            </a:pPr>
            <a:r>
              <a:rPr lang="nb-NO" dirty="0"/>
              <a:t>bli alvorlig syk </a:t>
            </a:r>
          </a:p>
          <a:p>
            <a:pPr marL="0" indent="0">
              <a:buNone/>
            </a:pPr>
            <a:r>
              <a:rPr lang="nb-NO" dirty="0"/>
              <a:t>eller dø.</a:t>
            </a:r>
          </a:p>
          <a:p>
            <a:pPr marL="0" indent="0">
              <a:buNone/>
            </a:pPr>
            <a:endParaRPr lang="nb-NO" dirty="0"/>
          </a:p>
          <a:p>
            <a:pPr marL="0" indent="0"/>
            <a:endParaRPr lang="nb-NO" dirty="0"/>
          </a:p>
        </p:txBody>
      </p:sp>
      <p:sp>
        <p:nvSpPr>
          <p:cNvPr id="2" name="Date Placeholder 1">
            <a:extLst>
              <a:ext uri="{FF2B5EF4-FFF2-40B4-BE49-F238E27FC236}">
                <a16:creationId xmlns:a16="http://schemas.microsoft.com/office/drawing/2014/main" id="{59F4ABDD-BF64-46C8-A3F0-13F75DA9A52D}"/>
              </a:ext>
            </a:extLst>
          </p:cNvPr>
          <p:cNvSpPr>
            <a:spLocks noGrp="1"/>
          </p:cNvSpPr>
          <p:nvPr>
            <p:ph type="dt" sz="half" idx="4294967295"/>
          </p:nvPr>
        </p:nvSpPr>
        <p:spPr/>
        <p:txBody>
          <a:bodyPr/>
          <a:lstStyle/>
          <a:p>
            <a:pPr>
              <a:spcAft>
                <a:spcPts val="600"/>
              </a:spcAft>
            </a:pPr>
            <a:r>
              <a:rPr lang="nb-NO" sz="1800" dirty="0"/>
              <a:t>12.05.2022</a:t>
            </a:r>
            <a:endParaRPr lang="en-GB" dirty="0"/>
          </a:p>
        </p:txBody>
      </p:sp>
    </p:spTree>
    <p:extLst>
      <p:ext uri="{BB962C8B-B14F-4D97-AF65-F5344CB8AC3E}">
        <p14:creationId xmlns:p14="http://schemas.microsoft.com/office/powerpoint/2010/main" val="2610128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49D58D-1C68-49B7-9C78-2A7E26A2E33D}"/>
              </a:ext>
            </a:extLst>
          </p:cNvPr>
          <p:cNvSpPr>
            <a:spLocks noGrp="1"/>
          </p:cNvSpPr>
          <p:nvPr>
            <p:ph type="title"/>
          </p:nvPr>
        </p:nvSpPr>
        <p:spPr/>
        <p:txBody>
          <a:bodyPr/>
          <a:lstStyle/>
          <a:p>
            <a:r>
              <a:rPr lang="nb-NO" err="1"/>
              <a:t>Koronavirus</a:t>
            </a:r>
            <a:r>
              <a:rPr lang="nb-NO"/>
              <a:t> kan smitte når noen: </a:t>
            </a:r>
          </a:p>
        </p:txBody>
      </p:sp>
      <p:sp>
        <p:nvSpPr>
          <p:cNvPr id="3" name="Plassholder for innhold 2">
            <a:extLst>
              <a:ext uri="{FF2B5EF4-FFF2-40B4-BE49-F238E27FC236}">
                <a16:creationId xmlns:a16="http://schemas.microsoft.com/office/drawing/2014/main" id="{FE8498EE-870C-4740-88BD-0A7F6A455F11}"/>
              </a:ext>
            </a:extLst>
          </p:cNvPr>
          <p:cNvSpPr>
            <a:spLocks noGrp="1"/>
          </p:cNvSpPr>
          <p:nvPr>
            <p:ph sz="half" idx="1"/>
          </p:nvPr>
        </p:nvSpPr>
        <p:spPr>
          <a:xfrm>
            <a:off x="444559" y="2169880"/>
            <a:ext cx="11302881" cy="724525"/>
          </a:xfrm>
        </p:spPr>
        <p:txBody>
          <a:bodyPr>
            <a:normAutofit fontScale="85000" lnSpcReduction="10000"/>
          </a:bodyPr>
          <a:lstStyle/>
          <a:p>
            <a:pPr marL="0" lvl="0" indent="0">
              <a:buNone/>
            </a:pPr>
            <a:r>
              <a:rPr lang="nb-NO" dirty="0"/>
              <a:t>Hoster		 Nyser	 		Snakker 		Synger 		Håndhilser</a:t>
            </a:r>
          </a:p>
          <a:p>
            <a:pPr lvl="0"/>
            <a:endParaRPr lang="nb-NO" dirty="0"/>
          </a:p>
          <a:p>
            <a:pPr lvl="0"/>
            <a:endParaRPr lang="nb-NO" dirty="0"/>
          </a:p>
          <a:p>
            <a:pPr lvl="0"/>
            <a:endParaRPr lang="nb-NO" dirty="0"/>
          </a:p>
          <a:p>
            <a:pPr lvl="0"/>
            <a:endParaRPr lang="nb-NO" dirty="0"/>
          </a:p>
          <a:p>
            <a:pPr lvl="0"/>
            <a:endParaRPr lang="nb-NO" dirty="0"/>
          </a:p>
          <a:p>
            <a:pPr marL="0" lvl="0" indent="0">
              <a:buNone/>
            </a:pPr>
            <a:endParaRPr lang="nb-NO" dirty="0"/>
          </a:p>
          <a:p>
            <a:endParaRPr lang="nb-NO" dirty="0"/>
          </a:p>
        </p:txBody>
      </p:sp>
      <p:pic>
        <p:nvPicPr>
          <p:cNvPr id="8" name="Bilde 7" descr="Et bilde som inneholder verktøy&#10;&#10;Automatisk generert beskrivelse">
            <a:extLst>
              <a:ext uri="{FF2B5EF4-FFF2-40B4-BE49-F238E27FC236}">
                <a16:creationId xmlns:a16="http://schemas.microsoft.com/office/drawing/2014/main" id="{ED5D5BD3-D51D-479F-AB8B-1FCB6AB2EA2A}"/>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9561909" y="2845821"/>
            <a:ext cx="2043534" cy="1512951"/>
          </a:xfrm>
          <a:prstGeom prst="rect">
            <a:avLst/>
          </a:prstGeom>
        </p:spPr>
      </p:pic>
      <p:sp>
        <p:nvSpPr>
          <p:cNvPr id="9" name="Date Placeholder 8">
            <a:extLst>
              <a:ext uri="{FF2B5EF4-FFF2-40B4-BE49-F238E27FC236}">
                <a16:creationId xmlns:a16="http://schemas.microsoft.com/office/drawing/2014/main" id="{611DCC3C-CAA2-491D-9351-B4134D7CA103}"/>
              </a:ext>
            </a:extLst>
          </p:cNvPr>
          <p:cNvSpPr>
            <a:spLocks noGrp="1"/>
          </p:cNvSpPr>
          <p:nvPr>
            <p:ph type="dt" sz="half" idx="10"/>
          </p:nvPr>
        </p:nvSpPr>
        <p:spPr/>
        <p:txBody>
          <a:bodyPr/>
          <a:lstStyle/>
          <a:p>
            <a:r>
              <a:rPr lang="nb-NO" sz="1800" dirty="0"/>
              <a:t>12.05.2022</a:t>
            </a:r>
            <a:endParaRPr lang="en-GB" dirty="0"/>
          </a:p>
        </p:txBody>
      </p:sp>
      <p:pic>
        <p:nvPicPr>
          <p:cNvPr id="6" name="Bilde 5" descr="Et bilde som inneholder person, kvinne, innendørs&#10;&#10;Automatisk generert beskrivelse">
            <a:extLst>
              <a:ext uri="{FF2B5EF4-FFF2-40B4-BE49-F238E27FC236}">
                <a16:creationId xmlns:a16="http://schemas.microsoft.com/office/drawing/2014/main" id="{A6E66A85-FA90-4D26-B75A-6881A5186E29}"/>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rcRect t="7887" r="18533"/>
          <a:stretch/>
        </p:blipFill>
        <p:spPr>
          <a:xfrm>
            <a:off x="2306959" y="2762810"/>
            <a:ext cx="1745978" cy="1595962"/>
          </a:xfrm>
          <a:prstGeom prst="rect">
            <a:avLst/>
          </a:prstGeom>
        </p:spPr>
      </p:pic>
      <p:pic>
        <p:nvPicPr>
          <p:cNvPr id="11" name="Bilde 10" descr="Et bilde som inneholder mann, person, hannkjønn&#10;&#10;Automatisk generert beskrivelse">
            <a:extLst>
              <a:ext uri="{FF2B5EF4-FFF2-40B4-BE49-F238E27FC236}">
                <a16:creationId xmlns:a16="http://schemas.microsoft.com/office/drawing/2014/main" id="{FAC75DB9-3CA5-4FD9-A43B-2B97C13C8B8E}"/>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val="0"/>
              </a:ext>
            </a:extLst>
          </a:blip>
          <a:srcRect l="32628" t="20741" r="16952"/>
          <a:stretch/>
        </p:blipFill>
        <p:spPr>
          <a:xfrm flipH="1">
            <a:off x="239158" y="2727881"/>
            <a:ext cx="1554680" cy="1630891"/>
          </a:xfrm>
          <a:prstGeom prst="rect">
            <a:avLst/>
          </a:prstGeom>
        </p:spPr>
      </p:pic>
      <p:pic>
        <p:nvPicPr>
          <p:cNvPr id="7" name="Bilde 6" descr="Et bilde som inneholder person, har på seg, musikk, hatt&#10;&#10;Automatisk generert beskrivelse">
            <a:extLst>
              <a:ext uri="{FF2B5EF4-FFF2-40B4-BE49-F238E27FC236}">
                <a16:creationId xmlns:a16="http://schemas.microsoft.com/office/drawing/2014/main" id="{55EF997E-DA78-4068-8392-C7A7BA804D6F}"/>
              </a:ext>
            </a:extLst>
          </p:cNvPr>
          <p:cNvPicPr>
            <a:picLocks noChangeAspect="1"/>
          </p:cNvPicPr>
          <p:nvPr/>
        </p:nvPicPr>
        <p:blipFill>
          <a:blip r:embed="rId9" cstate="hqprint">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val="0"/>
              </a:ext>
            </a:extLst>
          </a:blip>
          <a:stretch>
            <a:fillRect/>
          </a:stretch>
        </p:blipFill>
        <p:spPr>
          <a:xfrm>
            <a:off x="7509787" y="2727881"/>
            <a:ext cx="1554681" cy="2322731"/>
          </a:xfrm>
          <a:prstGeom prst="rect">
            <a:avLst/>
          </a:prstGeom>
        </p:spPr>
      </p:pic>
      <p:pic>
        <p:nvPicPr>
          <p:cNvPr id="12" name="Bilde 11" descr="Et bilde som inneholder person, innendørs&#10;&#10;Automatisk generert beskrivelse">
            <a:extLst>
              <a:ext uri="{FF2B5EF4-FFF2-40B4-BE49-F238E27FC236}">
                <a16:creationId xmlns:a16="http://schemas.microsoft.com/office/drawing/2014/main" id="{774A9DB2-344A-4EEA-BCAC-324BE93A5399}"/>
              </a:ext>
            </a:extLst>
          </p:cNvPr>
          <p:cNvPicPr>
            <a:picLocks noChangeAspect="1"/>
          </p:cNvPicPr>
          <p:nvPr/>
        </p:nvPicPr>
        <p:blipFill>
          <a:blip r:embed="rId11" cstate="hqprint">
            <a:extLst>
              <a:ext uri="{BEBA8EAE-BF5A-486C-A8C5-ECC9F3942E4B}">
                <a14:imgProps xmlns:a14="http://schemas.microsoft.com/office/drawing/2010/main">
                  <a14:imgLayer r:embed="rId12">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767758" y="2862380"/>
            <a:ext cx="2244589" cy="1496392"/>
          </a:xfrm>
          <a:prstGeom prst="rect">
            <a:avLst/>
          </a:prstGeom>
        </p:spPr>
      </p:pic>
      <p:sp>
        <p:nvSpPr>
          <p:cNvPr id="10" name="TekstSylinder 10">
            <a:extLst>
              <a:ext uri="{FF2B5EF4-FFF2-40B4-BE49-F238E27FC236}">
                <a16:creationId xmlns:a16="http://schemas.microsoft.com/office/drawing/2014/main" id="{3F9DCD09-A59C-438B-8515-36F687ACF913}"/>
              </a:ext>
            </a:extLst>
          </p:cNvPr>
          <p:cNvSpPr txBox="1"/>
          <p:nvPr/>
        </p:nvSpPr>
        <p:spPr>
          <a:xfrm>
            <a:off x="10762807" y="6533296"/>
            <a:ext cx="1536504" cy="324704"/>
          </a:xfrm>
          <a:prstGeom prst="rect">
            <a:avLst/>
          </a:prstGeom>
        </p:spPr>
        <p:txBody>
          <a:bodyPr vert="horz" wrap="square" lIns="0" tIns="0" rIns="0" bIns="0" rtlCol="0">
            <a:normAutofit/>
          </a:bodyPr>
          <a:lstStyle/>
          <a:p>
            <a:pPr defTabSz="914446">
              <a:spcAft>
                <a:spcPts val="600"/>
              </a:spcAft>
              <a:buClr>
                <a:schemeClr val="accent4"/>
              </a:buClr>
              <a:buSzPct val="100000"/>
            </a:pPr>
            <a:r>
              <a:rPr lang="en-US" sz="1200" kern="1200" dirty="0" err="1">
                <a:latin typeface="+mn-lt"/>
                <a:ea typeface="+mn-ea"/>
                <a:cs typeface="+mn-cs"/>
              </a:rPr>
              <a:t>Bilder</a:t>
            </a:r>
            <a:r>
              <a:rPr lang="en-US" sz="1200" kern="1200" dirty="0">
                <a:latin typeface="+mn-lt"/>
                <a:ea typeface="+mn-ea"/>
                <a:cs typeface="+mn-cs"/>
              </a:rPr>
              <a:t>: </a:t>
            </a:r>
            <a:r>
              <a:rPr lang="en-US" sz="1200" kern="1200" dirty="0" err="1">
                <a:latin typeface="+mn-lt"/>
                <a:ea typeface="+mn-ea"/>
                <a:cs typeface="+mn-cs"/>
              </a:rPr>
              <a:t>Colorbox</a:t>
            </a:r>
            <a:endParaRPr lang="en-US" sz="1200" kern="1200" dirty="0">
              <a:latin typeface="+mn-lt"/>
              <a:ea typeface="+mn-ea"/>
              <a:cs typeface="+mn-cs"/>
            </a:endParaRPr>
          </a:p>
        </p:txBody>
      </p:sp>
    </p:spTree>
    <p:extLst>
      <p:ext uri="{BB962C8B-B14F-4D97-AF65-F5344CB8AC3E}">
        <p14:creationId xmlns:p14="http://schemas.microsoft.com/office/powerpoint/2010/main" val="3061435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Illustrasjon av hvordan viruset sprer seg raskt. TIl venstre er en person med korona og tre piler som går ut til tre personer. Ut fra hver ave de tre går tre nye piler til tre personer til. ">
            <a:extLst>
              <a:ext uri="{FF2B5EF4-FFF2-40B4-BE49-F238E27FC236}">
                <a16:creationId xmlns:a16="http://schemas.microsoft.com/office/drawing/2014/main" id="{6F69381F-19E7-4CDE-8177-42CAB1B47187}"/>
              </a:ext>
            </a:extLst>
          </p:cNvPr>
          <p:cNvPicPr>
            <a:picLocks noChangeAspect="1"/>
          </p:cNvPicPr>
          <p:nvPr/>
        </p:nvPicPr>
        <p:blipFill rotWithShape="1">
          <a:blip r:embed="rId2">
            <a:extLst>
              <a:ext uri="{28A0092B-C50C-407E-A947-70E740481C1C}">
                <a14:useLocalDpi xmlns:a14="http://schemas.microsoft.com/office/drawing/2010/main" val="0"/>
              </a:ext>
            </a:extLst>
          </a:blip>
          <a:srcRect r="21453"/>
          <a:stretch/>
        </p:blipFill>
        <p:spPr>
          <a:xfrm>
            <a:off x="6574227" y="705770"/>
            <a:ext cx="4204375" cy="5352688"/>
          </a:xfrm>
          <a:prstGeom prst="rect">
            <a:avLst/>
          </a:prstGeom>
          <a:noFill/>
        </p:spPr>
      </p:pic>
      <p:sp>
        <p:nvSpPr>
          <p:cNvPr id="3" name="Plassholder for innhold 2">
            <a:extLst>
              <a:ext uri="{FF2B5EF4-FFF2-40B4-BE49-F238E27FC236}">
                <a16:creationId xmlns:a16="http://schemas.microsoft.com/office/drawing/2014/main" id="{B3B4FEA8-AB28-4AFF-852E-6C55A8FDF531}"/>
              </a:ext>
            </a:extLst>
          </p:cNvPr>
          <p:cNvSpPr>
            <a:spLocks noGrp="1"/>
          </p:cNvSpPr>
          <p:nvPr>
            <p:ph type="body" sz="quarter" idx="13"/>
          </p:nvPr>
        </p:nvSpPr>
        <p:spPr>
          <a:xfrm>
            <a:off x="1035556" y="2216951"/>
            <a:ext cx="4652654" cy="2817820"/>
          </a:xfrm>
        </p:spPr>
        <p:txBody>
          <a:bodyPr>
            <a:normAutofit/>
          </a:bodyPr>
          <a:lstStyle/>
          <a:p>
            <a:pPr marL="0" indent="0">
              <a:buNone/>
            </a:pPr>
            <a:endParaRPr lang="nb-NO" dirty="0"/>
          </a:p>
          <a:p>
            <a:pPr marL="0" indent="0">
              <a:buNone/>
            </a:pPr>
            <a:r>
              <a:rPr lang="nb-NO" dirty="0" err="1"/>
              <a:t>Koronavirus</a:t>
            </a:r>
            <a:r>
              <a:rPr lang="nb-NO" dirty="0"/>
              <a:t> smitter lett</a:t>
            </a:r>
            <a:br>
              <a:rPr lang="nb-NO" dirty="0"/>
            </a:br>
            <a:r>
              <a:rPr lang="nb-NO" dirty="0"/>
              <a:t>mellom personer</a:t>
            </a:r>
          </a:p>
        </p:txBody>
      </p:sp>
      <p:sp>
        <p:nvSpPr>
          <p:cNvPr id="5" name="Date Placeholder 4">
            <a:extLst>
              <a:ext uri="{FF2B5EF4-FFF2-40B4-BE49-F238E27FC236}">
                <a16:creationId xmlns:a16="http://schemas.microsoft.com/office/drawing/2014/main" id="{D22F3467-BFFB-49E9-9EEF-7A3D078D13C6}"/>
              </a:ext>
            </a:extLst>
          </p:cNvPr>
          <p:cNvSpPr>
            <a:spLocks noGrp="1"/>
          </p:cNvSpPr>
          <p:nvPr>
            <p:ph type="dt" sz="half" idx="4294967295"/>
          </p:nvPr>
        </p:nvSpPr>
        <p:spPr/>
        <p:txBody>
          <a:bodyPr/>
          <a:lstStyle/>
          <a:p>
            <a:pPr>
              <a:spcAft>
                <a:spcPts val="600"/>
              </a:spcAft>
            </a:pPr>
            <a:r>
              <a:rPr lang="nb-NO" sz="1800" dirty="0"/>
              <a:t>12.05.2022</a:t>
            </a:r>
            <a:endParaRPr lang="en-GB" dirty="0"/>
          </a:p>
        </p:txBody>
      </p:sp>
      <p:sp>
        <p:nvSpPr>
          <p:cNvPr id="16" name="TekstSylinder 1">
            <a:extLst>
              <a:ext uri="{FF2B5EF4-FFF2-40B4-BE49-F238E27FC236}">
                <a16:creationId xmlns:a16="http://schemas.microsoft.com/office/drawing/2014/main" id="{9EEFB02C-FFA6-4915-B1F7-EEBD2FE3DC19}"/>
              </a:ext>
            </a:extLst>
          </p:cNvPr>
          <p:cNvSpPr txBox="1"/>
          <p:nvPr/>
        </p:nvSpPr>
        <p:spPr>
          <a:xfrm>
            <a:off x="10300585" y="6581001"/>
            <a:ext cx="1891415" cy="276999"/>
          </a:xfrm>
          <a:prstGeom prst="rect">
            <a:avLst/>
          </a:prstGeom>
          <a:noFill/>
        </p:spPr>
        <p:txBody>
          <a:bodyPr wrap="none" rtlCol="0">
            <a:spAutoFit/>
          </a:bodyPr>
          <a:lstStyle/>
          <a:p>
            <a:r>
              <a:rPr lang="nb-NO" sz="1200" dirty="0"/>
              <a:t>Illustrasjon: Oslo kommune</a:t>
            </a:r>
          </a:p>
        </p:txBody>
      </p:sp>
    </p:spTree>
    <p:extLst>
      <p:ext uri="{BB962C8B-B14F-4D97-AF65-F5344CB8AC3E}">
        <p14:creationId xmlns:p14="http://schemas.microsoft.com/office/powerpoint/2010/main" val="3884910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F3B373-5345-45C6-B4D5-848C88F58657}"/>
              </a:ext>
            </a:extLst>
          </p:cNvPr>
          <p:cNvSpPr>
            <a:spLocks noGrp="1"/>
          </p:cNvSpPr>
          <p:nvPr>
            <p:ph type="title"/>
          </p:nvPr>
        </p:nvSpPr>
        <p:spPr>
          <a:xfrm>
            <a:off x="762000" y="650391"/>
            <a:ext cx="10515600" cy="644097"/>
          </a:xfrm>
        </p:spPr>
        <p:txBody>
          <a:bodyPr/>
          <a:lstStyle/>
          <a:p>
            <a:pPr fontAlgn="base"/>
            <a:r>
              <a:rPr lang="nb-NO" dirty="0"/>
              <a:t>Symptomer på koronasykdom:</a:t>
            </a:r>
            <a:endParaRPr lang="nb-NO" dirty="0">
              <a:highlight>
                <a:srgbClr val="FF0000"/>
              </a:highlight>
            </a:endParaRPr>
          </a:p>
        </p:txBody>
      </p:sp>
      <p:sp>
        <p:nvSpPr>
          <p:cNvPr id="3" name="Plassholder for innhold 2">
            <a:extLst>
              <a:ext uri="{FF2B5EF4-FFF2-40B4-BE49-F238E27FC236}">
                <a16:creationId xmlns:a16="http://schemas.microsoft.com/office/drawing/2014/main" id="{564237B9-C504-4AD1-B980-6C2182FE3C57}"/>
              </a:ext>
            </a:extLst>
          </p:cNvPr>
          <p:cNvSpPr>
            <a:spLocks noGrp="1"/>
          </p:cNvSpPr>
          <p:nvPr>
            <p:ph sz="half" idx="1"/>
          </p:nvPr>
        </p:nvSpPr>
        <p:spPr>
          <a:xfrm>
            <a:off x="1874724" y="1733140"/>
            <a:ext cx="5181600" cy="4351338"/>
          </a:xfrm>
        </p:spPr>
        <p:txBody>
          <a:bodyPr>
            <a:normAutofit/>
          </a:bodyPr>
          <a:lstStyle/>
          <a:p>
            <a:pPr lvl="0" fontAlgn="base">
              <a:buFont typeface="Arial" panose="020B0604020202020204" pitchFamily="34" charset="0"/>
              <a:buChar char="•"/>
            </a:pPr>
            <a:r>
              <a:rPr lang="nb-NO" sz="2400" dirty="0"/>
              <a:t>Feber​</a:t>
            </a:r>
          </a:p>
          <a:p>
            <a:pPr marL="0" lvl="0" indent="0" fontAlgn="base">
              <a:buNone/>
            </a:pPr>
            <a:endParaRPr lang="nb-NO" sz="2400" dirty="0"/>
          </a:p>
          <a:p>
            <a:pPr marL="0" lvl="0" indent="0" fontAlgn="base">
              <a:buNone/>
            </a:pPr>
            <a:endParaRPr lang="nb-NO" sz="2400" dirty="0"/>
          </a:p>
          <a:p>
            <a:pPr marL="0" lvl="0" indent="0" fontAlgn="base">
              <a:buNone/>
            </a:pPr>
            <a:endParaRPr lang="nb-NO" sz="2400" dirty="0"/>
          </a:p>
          <a:p>
            <a:pPr marL="0" lvl="0" indent="0" fontAlgn="base">
              <a:buNone/>
            </a:pPr>
            <a:endParaRPr lang="nb-NO" sz="2400" dirty="0"/>
          </a:p>
          <a:p>
            <a:pPr lvl="0" fontAlgn="base">
              <a:buFont typeface="Arial" panose="020B0604020202020204" pitchFamily="34" charset="0"/>
              <a:buChar char="•"/>
            </a:pPr>
            <a:r>
              <a:rPr lang="nb-NO" sz="2400" dirty="0"/>
              <a:t>Hoste</a:t>
            </a:r>
          </a:p>
          <a:p>
            <a:pPr marL="0" lvl="0" indent="0" fontAlgn="base">
              <a:buNone/>
            </a:pPr>
            <a:endParaRPr lang="nb-NO" sz="2400" dirty="0"/>
          </a:p>
          <a:p>
            <a:pPr marL="0" lvl="0" indent="0" fontAlgn="base">
              <a:buNone/>
            </a:pPr>
            <a:endParaRPr lang="nb-NO" sz="2400" dirty="0"/>
          </a:p>
          <a:p>
            <a:pPr marL="0" lvl="0" indent="0" fontAlgn="base">
              <a:buNone/>
            </a:pPr>
            <a:r>
              <a:rPr lang="nb-NO" sz="2400" dirty="0"/>
              <a:t>​</a:t>
            </a:r>
          </a:p>
          <a:p>
            <a:pPr marL="0" lvl="0" indent="0" fontAlgn="base">
              <a:buNone/>
            </a:pPr>
            <a:endParaRPr lang="nb-NO" sz="2400" dirty="0"/>
          </a:p>
          <a:p>
            <a:pPr marL="0" lvl="0" indent="0" fontAlgn="base">
              <a:buNone/>
            </a:pPr>
            <a:endParaRPr lang="nb-NO" sz="2400" dirty="0"/>
          </a:p>
          <a:p>
            <a:endParaRPr lang="nb-NO" sz="2400" dirty="0"/>
          </a:p>
        </p:txBody>
      </p:sp>
      <p:sp>
        <p:nvSpPr>
          <p:cNvPr id="7" name="Plassholder for innhold 6">
            <a:extLst>
              <a:ext uri="{FF2B5EF4-FFF2-40B4-BE49-F238E27FC236}">
                <a16:creationId xmlns:a16="http://schemas.microsoft.com/office/drawing/2014/main" id="{563BD059-1C83-42DE-ADD2-AEC4101C6DB9}"/>
              </a:ext>
            </a:extLst>
          </p:cNvPr>
          <p:cNvSpPr>
            <a:spLocks noGrp="1"/>
          </p:cNvSpPr>
          <p:nvPr>
            <p:ph sz="half" idx="2"/>
          </p:nvPr>
        </p:nvSpPr>
        <p:spPr>
          <a:xfrm>
            <a:off x="4663915" y="1733140"/>
            <a:ext cx="2511808" cy="4826264"/>
          </a:xfrm>
        </p:spPr>
        <p:txBody>
          <a:bodyPr>
            <a:normAutofit/>
          </a:bodyPr>
          <a:lstStyle/>
          <a:p>
            <a:pPr fontAlgn="base">
              <a:buFont typeface="Arial" panose="020B0604020202020204" pitchFamily="34" charset="0"/>
              <a:buChar char="•"/>
            </a:pPr>
            <a:r>
              <a:rPr lang="nb-NO" sz="2400" dirty="0"/>
              <a:t>Hodepine</a:t>
            </a:r>
          </a:p>
          <a:p>
            <a:pPr marL="0" lvl="0" indent="0" fontAlgn="base">
              <a:buNone/>
            </a:pPr>
            <a:endParaRPr lang="nb-NO" sz="2400" dirty="0"/>
          </a:p>
          <a:p>
            <a:pPr marL="0" lvl="0" indent="0" fontAlgn="base">
              <a:buNone/>
            </a:pPr>
            <a:endParaRPr lang="nb-NO" sz="2400" dirty="0"/>
          </a:p>
          <a:p>
            <a:pPr marL="0" lvl="0" indent="0" fontAlgn="base">
              <a:buNone/>
            </a:pPr>
            <a:endParaRPr lang="nb-NO" sz="2400" dirty="0"/>
          </a:p>
          <a:p>
            <a:pPr marL="0" lvl="0" indent="0" fontAlgn="base">
              <a:buNone/>
            </a:pPr>
            <a:endParaRPr lang="nb-NO" sz="2400" dirty="0"/>
          </a:p>
          <a:p>
            <a:pPr lvl="0" fontAlgn="base">
              <a:buFont typeface="Arial" panose="020B0604020202020204" pitchFamily="34" charset="0"/>
              <a:buChar char="•"/>
            </a:pPr>
            <a:r>
              <a:rPr lang="nb-NO" sz="2400" dirty="0"/>
              <a:t>Tungpustethet</a:t>
            </a:r>
          </a:p>
          <a:p>
            <a:pPr marL="0" lvl="0" indent="0" fontAlgn="base">
              <a:buNone/>
            </a:pPr>
            <a:endParaRPr lang="nb-NO" sz="2400" dirty="0"/>
          </a:p>
          <a:p>
            <a:pPr marL="0" indent="0">
              <a:buNone/>
            </a:pPr>
            <a:endParaRPr lang="nb-NO" sz="2400" dirty="0"/>
          </a:p>
          <a:p>
            <a:endParaRPr lang="nb-NO" sz="2400" dirty="0"/>
          </a:p>
          <a:p>
            <a:endParaRPr lang="nb-NO" sz="2400" dirty="0"/>
          </a:p>
          <a:p>
            <a:endParaRPr lang="nb-NO" sz="2400" dirty="0"/>
          </a:p>
          <a:p>
            <a:endParaRPr lang="nb-NO" sz="2400" dirty="0"/>
          </a:p>
          <a:p>
            <a:endParaRPr lang="nb-NO" sz="2400" dirty="0"/>
          </a:p>
        </p:txBody>
      </p:sp>
      <p:sp>
        <p:nvSpPr>
          <p:cNvPr id="5" name="Date Placeholder 4">
            <a:extLst>
              <a:ext uri="{FF2B5EF4-FFF2-40B4-BE49-F238E27FC236}">
                <a16:creationId xmlns:a16="http://schemas.microsoft.com/office/drawing/2014/main" id="{07B5A7BB-66B2-41F9-9FDE-5CFD0C5B3558}"/>
              </a:ext>
            </a:extLst>
          </p:cNvPr>
          <p:cNvSpPr>
            <a:spLocks noGrp="1"/>
          </p:cNvSpPr>
          <p:nvPr>
            <p:ph type="dt" sz="half" idx="10"/>
          </p:nvPr>
        </p:nvSpPr>
        <p:spPr/>
        <p:txBody>
          <a:bodyPr/>
          <a:lstStyle/>
          <a:p>
            <a:r>
              <a:rPr lang="nb-NO" sz="1800" dirty="0"/>
              <a:t>12.05.2022</a:t>
            </a:r>
            <a:endParaRPr lang="en-GB" dirty="0"/>
          </a:p>
        </p:txBody>
      </p:sp>
      <p:pic>
        <p:nvPicPr>
          <p:cNvPr id="10" name="Bilde 9" descr="Bilde av en dame som holder seg til brystet med venstre hånd og gisper med munnen.">
            <a:extLst>
              <a:ext uri="{FF2B5EF4-FFF2-40B4-BE49-F238E27FC236}">
                <a16:creationId xmlns:a16="http://schemas.microsoft.com/office/drawing/2014/main" id="{6DD1834C-3E1F-4B56-90D6-FDEAC1C54A39}"/>
              </a:ext>
            </a:extLst>
          </p:cNvPr>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658080" y="4612685"/>
            <a:ext cx="2596910" cy="1731273"/>
          </a:xfrm>
          <a:prstGeom prst="rect">
            <a:avLst/>
          </a:prstGeom>
        </p:spPr>
      </p:pic>
      <p:pic>
        <p:nvPicPr>
          <p:cNvPr id="12" name="Bilde 11" descr="Bilde av en dame som holder venstre hånden til pannen sin. I den høyre hånden holder hun et termometer som hun ser bekymret på. ">
            <a:extLst>
              <a:ext uri="{FF2B5EF4-FFF2-40B4-BE49-F238E27FC236}">
                <a16:creationId xmlns:a16="http://schemas.microsoft.com/office/drawing/2014/main" id="{6BF111B7-4EBD-4513-A5A8-0FE371CA2ED4}"/>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853071" y="2155554"/>
            <a:ext cx="2122519" cy="1415724"/>
          </a:xfrm>
          <a:prstGeom prst="rect">
            <a:avLst/>
          </a:prstGeom>
        </p:spPr>
      </p:pic>
      <p:pic>
        <p:nvPicPr>
          <p:cNvPr id="14" name="Bilde 13" descr="Profilbilde av dame som holder seg til brystet med den høyre hånden og hoster inn i den høyre hånden. ">
            <a:extLst>
              <a:ext uri="{FF2B5EF4-FFF2-40B4-BE49-F238E27FC236}">
                <a16:creationId xmlns:a16="http://schemas.microsoft.com/office/drawing/2014/main" id="{A932B306-5506-4A66-9254-4212DED7FC02}"/>
              </a:ext>
            </a:extLst>
          </p:cNvPr>
          <p:cNvPicPr>
            <a:picLocks noChangeAspect="1"/>
          </p:cNvPicPr>
          <p:nvPr/>
        </p:nvPicPr>
        <p:blipFill>
          <a:blip r:embed="rId7" cstate="hqprint">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1896020" y="4612686"/>
            <a:ext cx="2594216" cy="1731274"/>
          </a:xfrm>
          <a:prstGeom prst="rect">
            <a:avLst/>
          </a:prstGeom>
        </p:spPr>
      </p:pic>
      <p:pic>
        <p:nvPicPr>
          <p:cNvPr id="15" name="Bilde 14" descr="Bilde av en mann som ligger i en seng og tar seg til hodet. Det ser ut som han har det vondt. ">
            <a:extLst>
              <a:ext uri="{FF2B5EF4-FFF2-40B4-BE49-F238E27FC236}">
                <a16:creationId xmlns:a16="http://schemas.microsoft.com/office/drawing/2014/main" id="{2B3F2FB8-6754-4F3E-847A-A4B7984A8778}"/>
              </a:ext>
            </a:extLst>
          </p:cNvPr>
          <p:cNvPicPr>
            <a:picLocks noChangeAspect="1"/>
          </p:cNvPicPr>
          <p:nvPr/>
        </p:nvPicPr>
        <p:blipFill>
          <a:blip r:embed="rId9" cstate="hqprint">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658080" y="2155554"/>
            <a:ext cx="2122519" cy="1416551"/>
          </a:xfrm>
          <a:prstGeom prst="rect">
            <a:avLst/>
          </a:prstGeom>
        </p:spPr>
      </p:pic>
      <p:sp>
        <p:nvSpPr>
          <p:cNvPr id="17" name="TekstSylinder 16">
            <a:extLst>
              <a:ext uri="{FF2B5EF4-FFF2-40B4-BE49-F238E27FC236}">
                <a16:creationId xmlns:a16="http://schemas.microsoft.com/office/drawing/2014/main" id="{E3EFBC6E-588E-4BEB-8CE6-3B22BC33200B}"/>
              </a:ext>
            </a:extLst>
          </p:cNvPr>
          <p:cNvSpPr txBox="1"/>
          <p:nvPr/>
        </p:nvSpPr>
        <p:spPr>
          <a:xfrm>
            <a:off x="10878898" y="6514782"/>
            <a:ext cx="1265283" cy="276999"/>
          </a:xfrm>
          <a:prstGeom prst="rect">
            <a:avLst/>
          </a:prstGeom>
          <a:noFill/>
        </p:spPr>
        <p:txBody>
          <a:bodyPr wrap="none" rtlCol="0">
            <a:spAutoFit/>
          </a:bodyPr>
          <a:lstStyle/>
          <a:p>
            <a:r>
              <a:rPr lang="nb-NO" sz="1200" dirty="0"/>
              <a:t>Bilder: </a:t>
            </a:r>
            <a:r>
              <a:rPr lang="nb-NO" sz="1200" dirty="0" err="1"/>
              <a:t>Colourbox</a:t>
            </a:r>
            <a:endParaRPr lang="nb-NO" sz="1200" dirty="0"/>
          </a:p>
        </p:txBody>
      </p:sp>
      <p:sp>
        <p:nvSpPr>
          <p:cNvPr id="4" name="Rectangle 3">
            <a:extLst>
              <a:ext uri="{FF2B5EF4-FFF2-40B4-BE49-F238E27FC236}">
                <a16:creationId xmlns:a16="http://schemas.microsoft.com/office/drawing/2014/main" id="{EB752CBE-5C9E-4863-82F5-055F08620F8C}"/>
              </a:ext>
            </a:extLst>
          </p:cNvPr>
          <p:cNvSpPr/>
          <p:nvPr/>
        </p:nvSpPr>
        <p:spPr>
          <a:xfrm>
            <a:off x="7337236" y="1733140"/>
            <a:ext cx="2360039" cy="830997"/>
          </a:xfrm>
          <a:prstGeom prst="rect">
            <a:avLst/>
          </a:prstGeom>
        </p:spPr>
        <p:txBody>
          <a:bodyPr wrap="square">
            <a:spAutoFit/>
          </a:bodyPr>
          <a:lstStyle/>
          <a:p>
            <a:pPr marL="342900" lvl="0" indent="-342900" fontAlgn="base">
              <a:buClr>
                <a:schemeClr val="accent4"/>
              </a:buClr>
              <a:buFont typeface="Arial" panose="020B0604020202020204" pitchFamily="34" charset="0"/>
              <a:buChar char="•"/>
            </a:pPr>
            <a:r>
              <a:rPr lang="nb-NO" sz="2400" dirty="0"/>
              <a:t>Dårlig smaks- </a:t>
            </a:r>
          </a:p>
          <a:p>
            <a:pPr lvl="0" fontAlgn="base"/>
            <a:r>
              <a:rPr lang="nb-NO" sz="2400" dirty="0"/>
              <a:t>eller luktesans</a:t>
            </a:r>
          </a:p>
        </p:txBody>
      </p:sp>
    </p:spTree>
    <p:extLst>
      <p:ext uri="{BB962C8B-B14F-4D97-AF65-F5344CB8AC3E}">
        <p14:creationId xmlns:p14="http://schemas.microsoft.com/office/powerpoint/2010/main" val="783187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A2BDD2F-E7EA-4C4C-BA5A-EBB02154EB74}"/>
              </a:ext>
            </a:extLst>
          </p:cNvPr>
          <p:cNvSpPr>
            <a:spLocks noGrp="1"/>
          </p:cNvSpPr>
          <p:nvPr>
            <p:ph type="dt" sz="half" idx="10"/>
          </p:nvPr>
        </p:nvSpPr>
        <p:spPr/>
        <p:txBody>
          <a:bodyPr/>
          <a:lstStyle/>
          <a:p>
            <a:r>
              <a:rPr lang="nb-NO" sz="1800" dirty="0"/>
              <a:t>12.05.2022</a:t>
            </a:r>
            <a:endParaRPr lang="en-GB" dirty="0"/>
          </a:p>
        </p:txBody>
      </p:sp>
      <p:sp>
        <p:nvSpPr>
          <p:cNvPr id="7" name="TextBox 6">
            <a:extLst>
              <a:ext uri="{FF2B5EF4-FFF2-40B4-BE49-F238E27FC236}">
                <a16:creationId xmlns:a16="http://schemas.microsoft.com/office/drawing/2014/main" id="{C7504207-9245-49A4-8FA9-289BD036D219}"/>
              </a:ext>
            </a:extLst>
          </p:cNvPr>
          <p:cNvSpPr txBox="1"/>
          <p:nvPr/>
        </p:nvSpPr>
        <p:spPr>
          <a:xfrm>
            <a:off x="1132398" y="1905506"/>
            <a:ext cx="3915508" cy="3046988"/>
          </a:xfrm>
          <a:prstGeom prst="rect">
            <a:avLst/>
          </a:prstGeom>
          <a:noFill/>
        </p:spPr>
        <p:txBody>
          <a:bodyPr wrap="square" lIns="91440" tIns="45720" rIns="91440" bIns="45720" rtlCol="0" anchor="t">
            <a:spAutoFit/>
          </a:bodyPr>
          <a:lstStyle/>
          <a:p>
            <a:r>
              <a:rPr lang="en-GB" sz="3200" dirty="0" err="1"/>
              <a:t>Vær</a:t>
            </a:r>
            <a:r>
              <a:rPr lang="en-GB" sz="3200" dirty="0"/>
              <a:t> </a:t>
            </a:r>
            <a:r>
              <a:rPr lang="en-GB" sz="3200" dirty="0" err="1"/>
              <a:t>hjemme</a:t>
            </a:r>
            <a:r>
              <a:rPr lang="en-GB" sz="3200" dirty="0"/>
              <a:t> </a:t>
            </a:r>
          </a:p>
          <a:p>
            <a:pPr algn="l"/>
            <a:r>
              <a:rPr lang="en-GB" sz="3200" dirty="0" err="1"/>
              <a:t>når</a:t>
            </a:r>
            <a:r>
              <a:rPr lang="en-GB" sz="3200" dirty="0"/>
              <a:t> du er </a:t>
            </a:r>
            <a:r>
              <a:rPr lang="en-GB" sz="3200" dirty="0" err="1"/>
              <a:t>syk</a:t>
            </a:r>
            <a:r>
              <a:rPr lang="en-GB" sz="3200" dirty="0"/>
              <a:t>.</a:t>
            </a:r>
          </a:p>
          <a:p>
            <a:pPr algn="l"/>
            <a:endParaRPr lang="en-GB" sz="3200" dirty="0"/>
          </a:p>
          <a:p>
            <a:pPr algn="l"/>
            <a:r>
              <a:rPr lang="en-GB" sz="3200" dirty="0" err="1"/>
              <a:t>Kontakt</a:t>
            </a:r>
            <a:r>
              <a:rPr lang="en-GB" sz="3200" dirty="0"/>
              <a:t> </a:t>
            </a:r>
            <a:r>
              <a:rPr lang="en-GB" sz="3200" dirty="0" err="1"/>
              <a:t>legen</a:t>
            </a:r>
            <a:r>
              <a:rPr lang="en-GB" sz="3200" dirty="0"/>
              <a:t> </a:t>
            </a:r>
          </a:p>
          <a:p>
            <a:pPr algn="l"/>
            <a:r>
              <a:rPr lang="en-GB" sz="3200" dirty="0"/>
              <a:t>om du </a:t>
            </a:r>
            <a:r>
              <a:rPr lang="en-GB" sz="3200" dirty="0" err="1"/>
              <a:t>blir</a:t>
            </a:r>
            <a:r>
              <a:rPr lang="en-GB" sz="3200" dirty="0"/>
              <a:t> </a:t>
            </a:r>
          </a:p>
          <a:p>
            <a:pPr algn="l"/>
            <a:r>
              <a:rPr lang="en-GB" sz="3200" dirty="0" err="1"/>
              <a:t>veldig</a:t>
            </a:r>
            <a:r>
              <a:rPr lang="en-GB" sz="3200" dirty="0"/>
              <a:t> </a:t>
            </a:r>
            <a:r>
              <a:rPr lang="en-GB" sz="3200" dirty="0" err="1"/>
              <a:t>syk</a:t>
            </a:r>
            <a:r>
              <a:rPr lang="en-GB" sz="3200" dirty="0"/>
              <a:t>.</a:t>
            </a:r>
          </a:p>
        </p:txBody>
      </p:sp>
      <p:sp>
        <p:nvSpPr>
          <p:cNvPr id="8" name="Text Placeholder 3">
            <a:extLst>
              <a:ext uri="{FF2B5EF4-FFF2-40B4-BE49-F238E27FC236}">
                <a16:creationId xmlns:a16="http://schemas.microsoft.com/office/drawing/2014/main" id="{22C553CC-CE2F-47FB-8F95-A2EDD4C358E3}"/>
              </a:ext>
            </a:extLst>
          </p:cNvPr>
          <p:cNvSpPr txBox="1">
            <a:spLocks/>
          </p:cNvSpPr>
          <p:nvPr/>
        </p:nvSpPr>
        <p:spPr>
          <a:xfrm>
            <a:off x="9636370" y="6543152"/>
            <a:ext cx="2404905" cy="184666"/>
          </a:xfrm>
        </p:spPr>
        <p:txBody>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Illustrasjon: Folkehelseinstituttet</a:t>
            </a:r>
            <a:endParaRPr lang="en-US" sz="1200" dirty="0"/>
          </a:p>
        </p:txBody>
      </p:sp>
      <p:pic>
        <p:nvPicPr>
          <p:cNvPr id="9" name="Bilde 8">
            <a:extLst>
              <a:ext uri="{FF2B5EF4-FFF2-40B4-BE49-F238E27FC236}">
                <a16:creationId xmlns:a16="http://schemas.microsoft.com/office/drawing/2014/main" id="{E52B3357-7D65-4F2C-B5A9-C9D0BC4CB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636" y="1241097"/>
            <a:ext cx="6935168" cy="4220164"/>
          </a:xfrm>
          <a:prstGeom prst="rect">
            <a:avLst/>
          </a:prstGeom>
        </p:spPr>
      </p:pic>
    </p:spTree>
    <p:extLst>
      <p:ext uri="{BB962C8B-B14F-4D97-AF65-F5344CB8AC3E}">
        <p14:creationId xmlns:p14="http://schemas.microsoft.com/office/powerpoint/2010/main" val="2044727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3">
            <a:extLst>
              <a:ext uri="{FF2B5EF4-FFF2-40B4-BE49-F238E27FC236}">
                <a16:creationId xmlns:a16="http://schemas.microsoft.com/office/drawing/2014/main" id="{0E44EB71-911B-47CB-A156-817F1A566F18}"/>
              </a:ext>
            </a:extLst>
          </p:cNvPr>
          <p:cNvSpPr>
            <a:spLocks noGrp="1"/>
          </p:cNvSpPr>
          <p:nvPr>
            <p:ph type="title"/>
          </p:nvPr>
        </p:nvSpPr>
        <p:spPr>
          <a:xfrm>
            <a:off x="1015459" y="718428"/>
            <a:ext cx="10515600" cy="644097"/>
          </a:xfrm>
        </p:spPr>
        <p:txBody>
          <a:bodyPr vert="horz" lIns="0" tIns="0" rIns="0" bIns="0" rtlCol="0" anchor="t" anchorCtr="0">
            <a:normAutofit/>
          </a:bodyPr>
          <a:lstStyle/>
          <a:p>
            <a:r>
              <a:rPr lang="en-US" kern="1200">
                <a:latin typeface="+mj-lt"/>
                <a:ea typeface="+mj-ea"/>
                <a:cs typeface="+mj-cs"/>
              </a:rPr>
              <a:t>Koronasykdom</a:t>
            </a:r>
          </a:p>
        </p:txBody>
      </p:sp>
      <p:sp>
        <p:nvSpPr>
          <p:cNvPr id="9" name="TekstSylinder 8">
            <a:extLst>
              <a:ext uri="{FF2B5EF4-FFF2-40B4-BE49-F238E27FC236}">
                <a16:creationId xmlns:a16="http://schemas.microsoft.com/office/drawing/2014/main" id="{E1779797-B754-4435-8FEE-3480D0108330}"/>
              </a:ext>
            </a:extLst>
          </p:cNvPr>
          <p:cNvSpPr txBox="1"/>
          <p:nvPr/>
        </p:nvSpPr>
        <p:spPr>
          <a:xfrm>
            <a:off x="10241448" y="5982385"/>
            <a:ext cx="1615607" cy="314373"/>
          </a:xfrm>
          <a:prstGeom prst="rect">
            <a:avLst/>
          </a:prstGeom>
        </p:spPr>
        <p:txBody>
          <a:bodyPr vert="horz" wrap="square" lIns="0" tIns="0" rIns="0" bIns="0" rtlCol="0">
            <a:normAutofit/>
          </a:bodyPr>
          <a:lstStyle/>
          <a:p>
            <a:pPr defTabSz="914446">
              <a:spcAft>
                <a:spcPts val="600"/>
              </a:spcAft>
              <a:buClr>
                <a:schemeClr val="accent4"/>
              </a:buClr>
              <a:buSzPct val="100000"/>
            </a:pPr>
            <a:r>
              <a:rPr lang="en-US" sz="1200" kern="1200" dirty="0" err="1">
                <a:latin typeface="+mn-lt"/>
                <a:ea typeface="+mn-ea"/>
                <a:cs typeface="+mn-cs"/>
              </a:rPr>
              <a:t>Bilder</a:t>
            </a:r>
            <a:r>
              <a:rPr lang="en-US" sz="1200" kern="1200" dirty="0">
                <a:latin typeface="+mn-lt"/>
                <a:ea typeface="+mn-ea"/>
                <a:cs typeface="+mn-cs"/>
              </a:rPr>
              <a:t>: </a:t>
            </a:r>
            <a:r>
              <a:rPr lang="en-US" sz="1200" kern="1200" dirty="0" err="1">
                <a:latin typeface="+mn-lt"/>
                <a:ea typeface="+mn-ea"/>
                <a:cs typeface="+mn-cs"/>
              </a:rPr>
              <a:t>Colourbox</a:t>
            </a:r>
            <a:endParaRPr lang="en-US" sz="1200" kern="1200" dirty="0">
              <a:latin typeface="+mn-lt"/>
              <a:ea typeface="+mn-ea"/>
              <a:cs typeface="+mn-cs"/>
            </a:endParaRPr>
          </a:p>
        </p:txBody>
      </p:sp>
      <p:sp>
        <p:nvSpPr>
          <p:cNvPr id="3" name="Plassholder for innhold 2">
            <a:extLst>
              <a:ext uri="{FF2B5EF4-FFF2-40B4-BE49-F238E27FC236}">
                <a16:creationId xmlns:a16="http://schemas.microsoft.com/office/drawing/2014/main" id="{1DD6D821-D5CF-4B93-BF51-78B809A2DF01}"/>
              </a:ext>
            </a:extLst>
          </p:cNvPr>
          <p:cNvSpPr>
            <a:spLocks noGrp="1"/>
          </p:cNvSpPr>
          <p:nvPr>
            <p:ph sz="quarter" idx="17"/>
          </p:nvPr>
        </p:nvSpPr>
        <p:spPr>
          <a:xfrm>
            <a:off x="1015457" y="2177397"/>
            <a:ext cx="4896969" cy="3641146"/>
          </a:xfrm>
        </p:spPr>
        <p:txBody>
          <a:bodyPr vert="horz" lIns="0" tIns="0" rIns="0" bIns="0" rtlCol="0">
            <a:normAutofit/>
          </a:bodyPr>
          <a:lstStyle/>
          <a:p>
            <a:pPr marL="0" indent="0">
              <a:buNone/>
            </a:pPr>
            <a:r>
              <a:rPr lang="nb-NO" dirty="0"/>
              <a:t>Blant de som blir smittet </a:t>
            </a:r>
          </a:p>
          <a:p>
            <a:pPr marL="0" indent="0">
              <a:buNone/>
            </a:pPr>
            <a:r>
              <a:rPr lang="nb-NO" dirty="0"/>
              <a:t>av </a:t>
            </a:r>
            <a:r>
              <a:rPr lang="nb-NO" dirty="0" err="1"/>
              <a:t>koronavirus</a:t>
            </a:r>
            <a:r>
              <a:rPr lang="nb-NO" dirty="0"/>
              <a:t>:</a:t>
            </a:r>
          </a:p>
          <a:p>
            <a:pPr marL="0" indent="0"/>
            <a:endParaRPr lang="nb-NO" dirty="0"/>
          </a:p>
          <a:p>
            <a:r>
              <a:rPr lang="nb-NO" dirty="0"/>
              <a:t>De fleste blir ikke veldig syke. </a:t>
            </a:r>
            <a:endParaRPr lang="nb-NO" strike="sngStrike" dirty="0"/>
          </a:p>
        </p:txBody>
      </p:sp>
      <p:pic>
        <p:nvPicPr>
          <p:cNvPr id="12" name="Bilde 9" descr="Bilde av en blek mann i ullgenser og ullskjerf. Med den vestre hånden holder han seg til brystet, i den høyre hånden holder han et termometer.  ">
            <a:extLst>
              <a:ext uri="{FF2B5EF4-FFF2-40B4-BE49-F238E27FC236}">
                <a16:creationId xmlns:a16="http://schemas.microsoft.com/office/drawing/2014/main" id="{8D58639C-02E7-4C71-88B6-5D0D825A1D4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7989" r="2237" b="-2"/>
          <a:stretch/>
        </p:blipFill>
        <p:spPr>
          <a:xfrm>
            <a:off x="6634090" y="2177397"/>
            <a:ext cx="4896969" cy="3641146"/>
          </a:xfrm>
          <a:prstGeom prst="rect">
            <a:avLst/>
          </a:prstGeom>
          <a:noFill/>
        </p:spPr>
      </p:pic>
      <p:sp>
        <p:nvSpPr>
          <p:cNvPr id="2" name="Date Placeholder 1">
            <a:extLst>
              <a:ext uri="{FF2B5EF4-FFF2-40B4-BE49-F238E27FC236}">
                <a16:creationId xmlns:a16="http://schemas.microsoft.com/office/drawing/2014/main" id="{9C7FB1A5-5A3B-4B87-86C5-FA84A8D1219F}"/>
              </a:ext>
            </a:extLst>
          </p:cNvPr>
          <p:cNvSpPr>
            <a:spLocks noGrp="1"/>
          </p:cNvSpPr>
          <p:nvPr>
            <p:ph type="dt" sz="half" idx="4294967295"/>
          </p:nvPr>
        </p:nvSpPr>
        <p:spPr/>
        <p:txBody>
          <a:bodyPr/>
          <a:lstStyle/>
          <a:p>
            <a:pPr>
              <a:spcAft>
                <a:spcPts val="600"/>
              </a:spcAft>
            </a:pPr>
            <a:r>
              <a:rPr lang="nb-NO" sz="1800" dirty="0"/>
              <a:t>12.05.2022</a:t>
            </a:r>
            <a:endParaRPr lang="en-GB" dirty="0"/>
          </a:p>
        </p:txBody>
      </p:sp>
    </p:spTree>
    <p:extLst>
      <p:ext uri="{BB962C8B-B14F-4D97-AF65-F5344CB8AC3E}">
        <p14:creationId xmlns:p14="http://schemas.microsoft.com/office/powerpoint/2010/main" val="857517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3">
            <a:extLst>
              <a:ext uri="{FF2B5EF4-FFF2-40B4-BE49-F238E27FC236}">
                <a16:creationId xmlns:a16="http://schemas.microsoft.com/office/drawing/2014/main" id="{0E44EB71-911B-47CB-A156-817F1A566F18}"/>
              </a:ext>
            </a:extLst>
          </p:cNvPr>
          <p:cNvSpPr>
            <a:spLocks noGrp="1"/>
          </p:cNvSpPr>
          <p:nvPr>
            <p:ph type="title"/>
          </p:nvPr>
        </p:nvSpPr>
        <p:spPr>
          <a:xfrm>
            <a:off x="1015459" y="718428"/>
            <a:ext cx="10515600" cy="644097"/>
          </a:xfrm>
        </p:spPr>
        <p:txBody>
          <a:bodyPr vert="horz" lIns="0" tIns="0" rIns="0" bIns="0" rtlCol="0" anchor="t" anchorCtr="0">
            <a:normAutofit/>
          </a:bodyPr>
          <a:lstStyle/>
          <a:p>
            <a:r>
              <a:rPr lang="en-US" kern="1200">
                <a:latin typeface="+mj-lt"/>
                <a:ea typeface="+mj-ea"/>
                <a:cs typeface="+mj-cs"/>
              </a:rPr>
              <a:t>Koronasykdom</a:t>
            </a:r>
          </a:p>
        </p:txBody>
      </p:sp>
      <p:sp>
        <p:nvSpPr>
          <p:cNvPr id="9" name="TekstSylinder 8">
            <a:extLst>
              <a:ext uri="{FF2B5EF4-FFF2-40B4-BE49-F238E27FC236}">
                <a16:creationId xmlns:a16="http://schemas.microsoft.com/office/drawing/2014/main" id="{E1779797-B754-4435-8FEE-3480D0108330}"/>
              </a:ext>
            </a:extLst>
          </p:cNvPr>
          <p:cNvSpPr txBox="1"/>
          <p:nvPr/>
        </p:nvSpPr>
        <p:spPr>
          <a:xfrm>
            <a:off x="9357193" y="6347685"/>
            <a:ext cx="4896969" cy="423242"/>
          </a:xfrm>
          <a:prstGeom prst="rect">
            <a:avLst/>
          </a:prstGeom>
        </p:spPr>
        <p:txBody>
          <a:bodyPr vert="horz" wrap="square" lIns="0" tIns="0" rIns="0" bIns="0" rtlCol="0">
            <a:normAutofit/>
          </a:bodyPr>
          <a:lstStyle/>
          <a:p>
            <a:pPr defTabSz="914446">
              <a:spcAft>
                <a:spcPts val="600"/>
              </a:spcAft>
              <a:buClr>
                <a:schemeClr val="accent4"/>
              </a:buClr>
              <a:buSzPct val="100000"/>
            </a:pPr>
            <a:r>
              <a:rPr lang="en-US" sz="1200" kern="1200" dirty="0" err="1">
                <a:latin typeface="+mn-lt"/>
                <a:ea typeface="+mn-ea"/>
                <a:cs typeface="+mn-cs"/>
              </a:rPr>
              <a:t>Bilder</a:t>
            </a:r>
            <a:r>
              <a:rPr lang="en-US" sz="1200" kern="1200" dirty="0">
                <a:latin typeface="+mn-lt"/>
                <a:ea typeface="+mn-ea"/>
                <a:cs typeface="+mn-cs"/>
              </a:rPr>
              <a:t>: </a:t>
            </a:r>
            <a:r>
              <a:rPr lang="en-US" sz="1200" kern="1200" dirty="0" err="1">
                <a:latin typeface="+mn-lt"/>
                <a:ea typeface="+mn-ea"/>
                <a:cs typeface="+mn-cs"/>
              </a:rPr>
              <a:t>Colourbox</a:t>
            </a:r>
            <a:endParaRPr lang="en-US" sz="1200" kern="1200" dirty="0">
              <a:latin typeface="+mn-lt"/>
              <a:ea typeface="+mn-ea"/>
              <a:cs typeface="+mn-cs"/>
            </a:endParaRPr>
          </a:p>
        </p:txBody>
      </p:sp>
      <p:sp>
        <p:nvSpPr>
          <p:cNvPr id="3" name="Plassholder for innhold 2">
            <a:extLst>
              <a:ext uri="{FF2B5EF4-FFF2-40B4-BE49-F238E27FC236}">
                <a16:creationId xmlns:a16="http://schemas.microsoft.com/office/drawing/2014/main" id="{1DD6D821-D5CF-4B93-BF51-78B809A2DF01}"/>
              </a:ext>
            </a:extLst>
          </p:cNvPr>
          <p:cNvSpPr>
            <a:spLocks noGrp="1"/>
          </p:cNvSpPr>
          <p:nvPr>
            <p:ph sz="quarter" idx="17"/>
          </p:nvPr>
        </p:nvSpPr>
        <p:spPr>
          <a:xfrm>
            <a:off x="1015457" y="2177397"/>
            <a:ext cx="4896969" cy="3641146"/>
          </a:xfrm>
        </p:spPr>
        <p:txBody>
          <a:bodyPr vert="horz" lIns="0" tIns="0" rIns="0" bIns="0" rtlCol="0">
            <a:normAutofit/>
          </a:bodyPr>
          <a:lstStyle/>
          <a:p>
            <a:r>
              <a:rPr lang="nb-NO" dirty="0"/>
              <a:t>Noen blir alvorlig syke og </a:t>
            </a:r>
          </a:p>
          <a:p>
            <a:pPr marL="0" indent="0">
              <a:buNone/>
            </a:pPr>
            <a:r>
              <a:rPr lang="nb-NO" dirty="0"/>
              <a:t>må på sykehus.</a:t>
            </a:r>
          </a:p>
          <a:p>
            <a:pPr marL="0" indent="0"/>
            <a:endParaRPr lang="nb-NO" dirty="0"/>
          </a:p>
          <a:p>
            <a:r>
              <a:rPr lang="nb-NO" dirty="0"/>
              <a:t>Noen kan dø.</a:t>
            </a:r>
          </a:p>
        </p:txBody>
      </p:sp>
      <p:pic>
        <p:nvPicPr>
          <p:cNvPr id="8" name="Bilde 7" descr="Bilde av en lege med stetoskop som lytter til brystet på en mannlig pasient som ligger i en seng med pustemaske på.">
            <a:extLst>
              <a:ext uri="{FF2B5EF4-FFF2-40B4-BE49-F238E27FC236}">
                <a16:creationId xmlns:a16="http://schemas.microsoft.com/office/drawing/2014/main" id="{C75738C1-9286-408D-BB1B-656E131314A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r="10226" b="-2"/>
          <a:stretch/>
        </p:blipFill>
        <p:spPr>
          <a:xfrm>
            <a:off x="6634090" y="2177397"/>
            <a:ext cx="4896969" cy="3641146"/>
          </a:xfrm>
          <a:prstGeom prst="rect">
            <a:avLst/>
          </a:prstGeom>
          <a:noFill/>
        </p:spPr>
      </p:pic>
      <p:sp>
        <p:nvSpPr>
          <p:cNvPr id="2" name="Date Placeholder 1">
            <a:extLst>
              <a:ext uri="{FF2B5EF4-FFF2-40B4-BE49-F238E27FC236}">
                <a16:creationId xmlns:a16="http://schemas.microsoft.com/office/drawing/2014/main" id="{9C7FB1A5-5A3B-4B87-86C5-FA84A8D1219F}"/>
              </a:ext>
            </a:extLst>
          </p:cNvPr>
          <p:cNvSpPr>
            <a:spLocks noGrp="1"/>
          </p:cNvSpPr>
          <p:nvPr>
            <p:ph type="dt" sz="half" idx="4294967295"/>
          </p:nvPr>
        </p:nvSpPr>
        <p:spPr/>
        <p:txBody>
          <a:bodyPr/>
          <a:lstStyle/>
          <a:p>
            <a:pPr>
              <a:spcAft>
                <a:spcPts val="600"/>
              </a:spcAft>
            </a:pPr>
            <a:r>
              <a:rPr lang="nb-NO" sz="1800" dirty="0"/>
              <a:t>12.05.2022</a:t>
            </a:r>
            <a:endParaRPr lang="en-GB" dirty="0"/>
          </a:p>
        </p:txBody>
      </p:sp>
    </p:spTree>
    <p:extLst>
      <p:ext uri="{BB962C8B-B14F-4D97-AF65-F5344CB8AC3E}">
        <p14:creationId xmlns:p14="http://schemas.microsoft.com/office/powerpoint/2010/main" val="3058842612"/>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9E6DF"/>
      </a:lt2>
      <a:accent1>
        <a:srgbClr val="CFC4B6"/>
      </a:accent1>
      <a:accent2>
        <a:srgbClr val="6796A7"/>
      </a:accent2>
      <a:accent3>
        <a:srgbClr val="B32C5B"/>
      </a:accent3>
      <a:accent4>
        <a:srgbClr val="EE756A"/>
      </a:accent4>
      <a:accent5>
        <a:srgbClr val="5A1646"/>
      </a:accent5>
      <a:accent6>
        <a:srgbClr val="3A3B6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err="1" smtClean="0"/>
        </a:defPPr>
      </a:lstStyle>
    </a:txDef>
  </a:objectDefaults>
  <a:extraClrSchemeLst/>
  <a:extLst>
    <a:ext uri="{05A4C25C-085E-4340-85A3-A5531E510DB2}">
      <thm15:themeFamily xmlns:thm15="http://schemas.microsoft.com/office/thememl/2012/main" name="FHI_PPT_Mal.potx" id="{E830C7F6-15D9-4E79-B5A6-AC7486A1DBBE}" vid="{C7B4B5BB-AB4F-4C6E-9FDA-88E11E3DD6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82ED2022861F846AA225B99B3999F0A" ma:contentTypeVersion="20" ma:contentTypeDescription="Opprett et nytt dokument." ma:contentTypeScope="" ma:versionID="1c280a88ddc34f187dc05606bb4e5cb6">
  <xsd:schema xmlns:xsd="http://www.w3.org/2001/XMLSchema" xmlns:xs="http://www.w3.org/2001/XMLSchema" xmlns:p="http://schemas.microsoft.com/office/2006/metadata/properties" xmlns:ns2="9e7c1b5f-6b93-4ee4-9fa2-fda8f1b47cf5" xmlns:ns3="47c382fd-9ec6-40f8-a1b6-1c169c8fba98" xmlns:ns4="022cee98-bc56-40c2-9a4e-5a6bfc9ab695" targetNamespace="http://schemas.microsoft.com/office/2006/metadata/properties" ma:root="true" ma:fieldsID="8ec014105449e83810203310ebf75be8" ns2:_="" ns3:_="" ns4:_="">
    <xsd:import namespace="9e7c1b5f-6b93-4ee4-9fa2-fda8f1b47cf5"/>
    <xsd:import namespace="47c382fd-9ec6-40f8-a1b6-1c169c8fba98"/>
    <xsd:import namespace="022cee98-bc56-40c2-9a4e-5a6bfc9ab695"/>
    <xsd:element name="properties">
      <xsd:complexType>
        <xsd:sequence>
          <xsd:element name="documentManagement">
            <xsd:complexType>
              <xsd:all>
                <xsd:element ref="ns2:FHI_TopicTaxHTField" minOccurs="0"/>
                <xsd:element ref="ns3:TaxCatchAll" minOccurs="0"/>
                <xsd:element ref="ns3:TaxKeywordTaxHTField" minOccurs="0"/>
                <xsd:element ref="ns4:MediaServiceMetadata" minOccurs="0"/>
                <xsd:element ref="ns4:MediaServiceFastMetadata" minOccurs="0"/>
                <xsd:element ref="ns3:SharedWithUsers" minOccurs="0"/>
                <xsd:element ref="ns3:SharedWithDetails"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lcf76f155ced4ddcb4097134ff3c332f"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c1b5f-6b93-4ee4-9fa2-fda8f1b47cf5" elementFormDefault="qualified">
    <xsd:import namespace="http://schemas.microsoft.com/office/2006/documentManagement/types"/>
    <xsd:import namespace="http://schemas.microsoft.com/office/infopath/2007/PartnerControls"/>
    <xsd:element name="FHI_TopicTaxHTField" ma:index="8" nillable="true" ma:taxonomy="true" ma:internalName="FHI_TopicTaxHTField" ma:taxonomyFieldName="FHI_Topic" ma:displayName="Tema" ma:default="1;#Smittevern og vaksiner|595dfd2f-c3fd-4b72-9931-3d6eb156cad9" ma:fieldId="{5eb9fa72-8a58-4312-8bc5-a126a30b4fb3}" ma:taxonomyMulti="true" ma:sspId="e7140caa-8402-4c36-9a5d-f51276ec0a9c" ma:termSetId="10ab213d-8882-42de-b940-43a869fe753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c382fd-9ec6-40f8-a1b6-1c169c8fba98"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88c37f58-f6d1-43af-8ab9-36f3e20d7aa9}" ma:internalName="TaxCatchAll" ma:showField="CatchAllData" ma:web="47c382fd-9ec6-40f8-a1b6-1c169c8fba98">
      <xsd:complexType>
        <xsd:complexContent>
          <xsd:extension base="dms:MultiChoiceLookup">
            <xsd:sequence>
              <xsd:element name="Value" type="dms:Lookup" maxOccurs="unbounded" minOccurs="0" nillable="true"/>
            </xsd:sequence>
          </xsd:extension>
        </xsd:complexContent>
      </xsd:complexType>
    </xsd:element>
    <xsd:element name="TaxKeywordTaxHTField" ma:index="11" nillable="true" ma:taxonomy="true" ma:internalName="TaxKeywordTaxHTField" ma:taxonomyFieldName="TaxKeyword" ma:displayName="Organisasjonsnøkkelord" ma:fieldId="{23f27201-bee3-471e-b2e7-b64fd8b7ca38}" ma:taxonomyMulti="true" ma:sspId="e7140caa-8402-4c36-9a5d-f51276ec0a9c" ma:termSetId="00000000-0000-0000-0000-000000000000" ma:anchorId="00000000-0000-0000-0000-000000000000" ma:open="true" ma:isKeyword="true">
      <xsd:complexType>
        <xsd:sequence>
          <xsd:element ref="pc:Terms" minOccurs="0" maxOccurs="1"/>
        </xsd:sequence>
      </xsd:complexType>
    </xsd:element>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2cee98-bc56-40c2-9a4e-5a6bfc9ab695"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Tags" ma:index="20" nillable="true" ma:displayName="Tags" ma:internalName="MediaServiceAutoTag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Bildemerkelapper"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Location" ma:index="2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HI_TopicTaxHTField xmlns="9e7c1b5f-6b93-4ee4-9fa2-fda8f1b47cf5">
      <Terms xmlns="http://schemas.microsoft.com/office/infopath/2007/PartnerControls">
        <TermInfo xmlns="http://schemas.microsoft.com/office/infopath/2007/PartnerControls">
          <TermName xmlns="http://schemas.microsoft.com/office/infopath/2007/PartnerControls">Coronavirus</TermName>
          <TermId xmlns="http://schemas.microsoft.com/office/infopath/2007/PartnerControls">b07a8cce-386b-4f3b-848d-8a8090a04422</TermId>
        </TermInfo>
        <TermInfo xmlns="http://schemas.microsoft.com/office/infopath/2007/PartnerControls">
          <TermName xmlns="http://schemas.microsoft.com/office/infopath/2007/PartnerControls">Kommunikasjon</TermName>
          <TermId xmlns="http://schemas.microsoft.com/office/infopath/2007/PartnerControls">dd9224db-6926-4d09-8bf4-12359b890369</TermId>
        </TermInfo>
      </Terms>
    </FHI_TopicTaxHTField>
    <TaxCatchAll xmlns="47c382fd-9ec6-40f8-a1b6-1c169c8fba98">
      <Value>2</Value>
      <Value>11</Value>
    </TaxCatchAll>
    <TaxKeywordTaxHTField xmlns="47c382fd-9ec6-40f8-a1b6-1c169c8fba98">
      <Terms xmlns="http://schemas.microsoft.com/office/infopath/2007/PartnerControls"/>
    </TaxKeywordTaxHTField>
    <MediaLengthInSeconds xmlns="022cee98-bc56-40c2-9a4e-5a6bfc9ab695" xsi:nil="true"/>
    <SharedWithUsers xmlns="47c382fd-9ec6-40f8-a1b6-1c169c8fba98">
      <UserInfo>
        <DisplayName/>
        <AccountId xsi:nil="true"/>
        <AccountType/>
      </UserInfo>
    </SharedWithUsers>
    <lcf76f155ced4ddcb4097134ff3c332f xmlns="022cee98-bc56-40c2-9a4e-5a6bfc9ab6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94B22EC-5800-415D-8059-D2ED5F0E22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7c1b5f-6b93-4ee4-9fa2-fda8f1b47cf5"/>
    <ds:schemaRef ds:uri="47c382fd-9ec6-40f8-a1b6-1c169c8fba98"/>
    <ds:schemaRef ds:uri="022cee98-bc56-40c2-9a4e-5a6bfc9ab6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070D7F-EEF9-4310-BE75-6F4D9C0DDB42}">
  <ds:schemaRefs>
    <ds:schemaRef ds:uri="http://schemas.microsoft.com/sharepoint/v3/contenttype/forms"/>
  </ds:schemaRefs>
</ds:datastoreItem>
</file>

<file path=customXml/itemProps3.xml><?xml version="1.0" encoding="utf-8"?>
<ds:datastoreItem xmlns:ds="http://schemas.openxmlformats.org/officeDocument/2006/customXml" ds:itemID="{0D5FA424-02F8-4838-A1BE-176DA3811D9C}">
  <ds:schemaRefs>
    <ds:schemaRef ds:uri="http://purl.org/dc/elements/1.1/"/>
    <ds:schemaRef ds:uri="84fc2e5d-76d0-4103-846d-f2bfecaee535"/>
    <ds:schemaRef ds:uri="http://purl.org/dc/terms/"/>
    <ds:schemaRef ds:uri="http://schemas.microsoft.com/office/2006/metadata/propertie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1bd25dfd-9394-4514-b953-8263b8185247"/>
    <ds:schemaRef ds:uri="9e7c1b5f-6b93-4ee4-9fa2-fda8f1b47cf5"/>
    <ds:schemaRef ds:uri="47c382fd-9ec6-40f8-a1b6-1c169c8fba98"/>
    <ds:schemaRef ds:uri="022cee98-bc56-40c2-9a4e-5a6bfc9ab695"/>
  </ds:schemaRefs>
</ds:datastoreItem>
</file>

<file path=docProps/app.xml><?xml version="1.0" encoding="utf-8"?>
<Properties xmlns="http://schemas.openxmlformats.org/officeDocument/2006/extended-properties" xmlns:vt="http://schemas.openxmlformats.org/officeDocument/2006/docPropsVTypes">
  <TotalTime>0</TotalTime>
  <Words>422</Words>
  <Application>Microsoft Office PowerPoint</Application>
  <PresentationFormat>Widescreen</PresentationFormat>
  <Paragraphs>106</Paragraphs>
  <Slides>11</Slides>
  <Notes>8</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11</vt:i4>
      </vt:variant>
    </vt:vector>
  </HeadingPairs>
  <TitlesOfParts>
    <vt:vector size="14" baseType="lpstr">
      <vt:lpstr>Arial</vt:lpstr>
      <vt:lpstr>Calibri</vt:lpstr>
      <vt:lpstr>Office-tema</vt:lpstr>
      <vt:lpstr>PowerPoint-presentasjon</vt:lpstr>
      <vt:lpstr>Se filmen: Hvorfor vaksinerer vi oss mot  covid-19 (koronasykdom)? </vt:lpstr>
      <vt:lpstr>Hvorfor vaksiner vi oss mot covid-19 (koronasykdom)?  </vt:lpstr>
      <vt:lpstr>Koronavirus kan smitte når noen: </vt:lpstr>
      <vt:lpstr>PowerPoint-presentasjon</vt:lpstr>
      <vt:lpstr>Symptomer på koronasykdom:</vt:lpstr>
      <vt:lpstr>PowerPoint-presentasjon</vt:lpstr>
      <vt:lpstr>Koronasykdom</vt:lpstr>
      <vt:lpstr>Koronasykdom</vt:lpstr>
      <vt:lpstr>Koronasykdom</vt:lpstr>
      <vt:lpstr>Risiko ved å ikke få koronavaksine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Nordstrøm, Charlott Elise Gyllenhammar</dc:creator>
  <cp:lastModifiedBy>Labberton, Angela Susan</cp:lastModifiedBy>
  <cp:revision>5</cp:revision>
  <dcterms:created xsi:type="dcterms:W3CDTF">2021-08-26T14:01:46Z</dcterms:created>
  <dcterms:modified xsi:type="dcterms:W3CDTF">2022-05-12T12:50:07Z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0x010100F82ED2022861F846AA225B99B3999F0A</vt:lpwstr>
  </property>
  <property fmtid="{D5CDD505-2E9C-101B-9397-08002B2CF9AE}" pid="3" name="TaxKeyword">
    <vt:lpwstr/>
  </property>
  <property fmtid="{D5CDD505-2E9C-101B-9397-08002B2CF9AE}" pid="4" name="FHI_Topic">
    <vt:lpwstr>2;#Coronavirus|b07a8cce-386b-4f3b-848d-8a8090a04422;#11;#Kommunikasjon|dd9224db-6926-4d09-8bf4-12359b890369</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MediaServiceImageTags">
    <vt:lpwstr/>
  </property>
</Properties>
</file>