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80" r:id="rId6"/>
    <p:sldId id="284" r:id="rId7"/>
    <p:sldId id="283" r:id="rId8"/>
    <p:sldId id="282" r:id="rId9"/>
    <p:sldId id="299" r:id="rId10"/>
    <p:sldId id="295" r:id="rId11"/>
    <p:sldId id="300" r:id="rId12"/>
    <p:sldId id="296" r:id="rId13"/>
    <p:sldId id="281" r:id="rId14"/>
    <p:sldId id="297" r:id="rId15"/>
    <p:sldId id="30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4DEFE-72B2-30DF-F2FC-FD826391F8D3}" v="76" dt="2022-05-12T08:20:59.674"/>
    <p1510:client id="{8071C404-6A38-432F-A8DC-8102336474D0}" v="1" dt="2022-05-12T12:51:02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45" autoAdjust="0"/>
  </p:normalViewPr>
  <p:slideViewPr>
    <p:cSldViewPr snapToGrid="0">
      <p:cViewPr varScale="1">
        <p:scale>
          <a:sx n="89" d="100"/>
          <a:sy n="89" d="100"/>
        </p:scale>
        <p:origin x="13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berton, Angela Susan" userId="30235f49-f1ff-4f9a-aaf4-3e06f9051313" providerId="ADAL" clId="{48DB4A0F-D3A8-46B1-90D1-61C35544F1D4}"/>
    <pc:docChg chg="modSld">
      <pc:chgData name="Labberton, Angela Susan" userId="30235f49-f1ff-4f9a-aaf4-3e06f9051313" providerId="ADAL" clId="{48DB4A0F-D3A8-46B1-90D1-61C35544F1D4}" dt="2022-02-04T10:17:39.952" v="2" actId="20577"/>
      <pc:docMkLst>
        <pc:docMk/>
      </pc:docMkLst>
      <pc:sldChg chg="modNotesTx">
        <pc:chgData name="Labberton, Angela Susan" userId="30235f49-f1ff-4f9a-aaf4-3e06f9051313" providerId="ADAL" clId="{48DB4A0F-D3A8-46B1-90D1-61C35544F1D4}" dt="2022-02-04T10:17:39.952" v="2" actId="20577"/>
        <pc:sldMkLst>
          <pc:docMk/>
          <pc:sldMk cId="3791967921" sldId="301"/>
        </pc:sldMkLst>
      </pc:sldChg>
    </pc:docChg>
  </pc:docChgLst>
  <pc:docChgLst>
    <pc:chgData name="Labberton, Angela Susan" userId="S::angelasusan.labberton@fhi.no::30235f49-f1ff-4f9a-aaf4-3e06f9051313" providerId="AD" clId="Web-{1E24DEFE-72B2-30DF-F2FC-FD826391F8D3}"/>
    <pc:docChg chg="modSld">
      <pc:chgData name="Labberton, Angela Susan" userId="S::angelasusan.labberton@fhi.no::30235f49-f1ff-4f9a-aaf4-3e06f9051313" providerId="AD" clId="Web-{1E24DEFE-72B2-30DF-F2FC-FD826391F8D3}" dt="2022-05-12T08:20:59.674" v="52" actId="1076"/>
      <pc:docMkLst>
        <pc:docMk/>
      </pc:docMkLst>
      <pc:sldChg chg="addSp delSp modSp">
        <pc:chgData name="Labberton, Angela Susan" userId="S::angelasusan.labberton@fhi.no::30235f49-f1ff-4f9a-aaf4-3e06f9051313" providerId="AD" clId="Web-{1E24DEFE-72B2-30DF-F2FC-FD826391F8D3}" dt="2022-05-12T08:20:59.674" v="52" actId="1076"/>
        <pc:sldMkLst>
          <pc:docMk/>
          <pc:sldMk cId="3850903880" sldId="295"/>
        </pc:sldMkLst>
        <pc:spChg chg="del">
          <ac:chgData name="Labberton, Angela Susan" userId="S::angelasusan.labberton@fhi.no::30235f49-f1ff-4f9a-aaf4-3e06f9051313" providerId="AD" clId="Web-{1E24DEFE-72B2-30DF-F2FC-FD826391F8D3}" dt="2022-05-12T08:18:29.514" v="2"/>
          <ac:spMkLst>
            <pc:docMk/>
            <pc:sldMk cId="3850903880" sldId="295"/>
            <ac:spMk id="2" creationId="{2BBE8FFB-8F84-43B2-8799-D6EEE9C2983D}"/>
          </ac:spMkLst>
        </pc:spChg>
        <pc:spChg chg="mod">
          <ac:chgData name="Labberton, Angela Susan" userId="S::angelasusan.labberton@fhi.no::30235f49-f1ff-4f9a-aaf4-3e06f9051313" providerId="AD" clId="Web-{1E24DEFE-72B2-30DF-F2FC-FD826391F8D3}" dt="2022-05-12T08:20:21.704" v="41" actId="1076"/>
          <ac:spMkLst>
            <pc:docMk/>
            <pc:sldMk cId="3850903880" sldId="295"/>
            <ac:spMk id="3" creationId="{8EE9C672-8A19-47BE-AF0A-4A7F50574F67}"/>
          </ac:spMkLst>
        </pc:spChg>
        <pc:spChg chg="mod">
          <ac:chgData name="Labberton, Angela Susan" userId="S::angelasusan.labberton@fhi.no::30235f49-f1ff-4f9a-aaf4-3e06f9051313" providerId="AD" clId="Web-{1E24DEFE-72B2-30DF-F2FC-FD826391F8D3}" dt="2022-05-12T08:20:59.549" v="50" actId="1076"/>
          <ac:spMkLst>
            <pc:docMk/>
            <pc:sldMk cId="3850903880" sldId="295"/>
            <ac:spMk id="10" creationId="{329716B6-F94F-4758-8518-1BC4BC8E673B}"/>
          </ac:spMkLst>
        </pc:spChg>
        <pc:spChg chg="add del mod">
          <ac:chgData name="Labberton, Angela Susan" userId="S::angelasusan.labberton@fhi.no::30235f49-f1ff-4f9a-aaf4-3e06f9051313" providerId="AD" clId="Web-{1E24DEFE-72B2-30DF-F2FC-FD826391F8D3}" dt="2022-05-12T08:20:26.064" v="42"/>
          <ac:spMkLst>
            <pc:docMk/>
            <pc:sldMk cId="3850903880" sldId="295"/>
            <ac:spMk id="12" creationId="{16D1A063-F86A-A479-7D36-26373CFC698C}"/>
          </ac:spMkLst>
        </pc:spChg>
        <pc:picChg chg="del">
          <ac:chgData name="Labberton, Angela Susan" userId="S::angelasusan.labberton@fhi.no::30235f49-f1ff-4f9a-aaf4-3e06f9051313" providerId="AD" clId="Web-{1E24DEFE-72B2-30DF-F2FC-FD826391F8D3}" dt="2022-05-12T08:18:22.201" v="1"/>
          <ac:picMkLst>
            <pc:docMk/>
            <pc:sldMk cId="3850903880" sldId="295"/>
            <ac:picMk id="5" creationId="{BDA45712-E37E-4743-AC0F-DDAADED8FE25}"/>
          </ac:picMkLst>
        </pc:picChg>
        <pc:picChg chg="del">
          <ac:chgData name="Labberton, Angela Susan" userId="S::angelasusan.labberton@fhi.no::30235f49-f1ff-4f9a-aaf4-3e06f9051313" providerId="AD" clId="Web-{1E24DEFE-72B2-30DF-F2FC-FD826391F8D3}" dt="2022-05-12T08:18:18.217" v="0"/>
          <ac:picMkLst>
            <pc:docMk/>
            <pc:sldMk cId="3850903880" sldId="295"/>
            <ac:picMk id="7" creationId="{AA839BF2-A8D3-4746-8180-7DCB8D5A6880}"/>
          </ac:picMkLst>
        </pc:picChg>
        <pc:picChg chg="mod">
          <ac:chgData name="Labberton, Angela Susan" userId="S::angelasusan.labberton@fhi.no::30235f49-f1ff-4f9a-aaf4-3e06f9051313" providerId="AD" clId="Web-{1E24DEFE-72B2-30DF-F2FC-FD826391F8D3}" dt="2022-05-12T08:20:59.674" v="52" actId="1076"/>
          <ac:picMkLst>
            <pc:docMk/>
            <pc:sldMk cId="3850903880" sldId="295"/>
            <ac:picMk id="8" creationId="{DD51DF7F-945F-44EB-ADEA-65DBCE1C25AE}"/>
          </ac:picMkLst>
        </pc:picChg>
        <pc:picChg chg="mod">
          <ac:chgData name="Labberton, Angela Susan" userId="S::angelasusan.labberton@fhi.no::30235f49-f1ff-4f9a-aaf4-3e06f9051313" providerId="AD" clId="Web-{1E24DEFE-72B2-30DF-F2FC-FD826391F8D3}" dt="2022-05-12T08:20:59.565" v="51" actId="1076"/>
          <ac:picMkLst>
            <pc:docMk/>
            <pc:sldMk cId="3850903880" sldId="295"/>
            <ac:picMk id="9" creationId="{E0D823BC-581D-49D1-857E-C1E3B34BE2C1}"/>
          </ac:picMkLst>
        </pc:picChg>
      </pc:sldChg>
      <pc:sldChg chg="modSp">
        <pc:chgData name="Labberton, Angela Susan" userId="S::angelasusan.labberton@fhi.no::30235f49-f1ff-4f9a-aaf4-3e06f9051313" providerId="AD" clId="Web-{1E24DEFE-72B2-30DF-F2FC-FD826391F8D3}" dt="2022-05-12T08:19:36.063" v="24" actId="20577"/>
        <pc:sldMkLst>
          <pc:docMk/>
          <pc:sldMk cId="3962033201" sldId="298"/>
        </pc:sldMkLst>
        <pc:spChg chg="mod">
          <ac:chgData name="Labberton, Angela Susan" userId="S::angelasusan.labberton@fhi.no::30235f49-f1ff-4f9a-aaf4-3e06f9051313" providerId="AD" clId="Web-{1E24DEFE-72B2-30DF-F2FC-FD826391F8D3}" dt="2022-05-12T08:19:36.063" v="24" actId="20577"/>
          <ac:spMkLst>
            <pc:docMk/>
            <pc:sldMk cId="3962033201" sldId="298"/>
            <ac:spMk id="6" creationId="{3E150343-EBDC-4B23-8C27-842C6109434C}"/>
          </ac:spMkLst>
        </pc:spChg>
      </pc:sldChg>
    </pc:docChg>
  </pc:docChgLst>
  <pc:docChgLst>
    <pc:chgData name="Furuseth, Ellen" userId="S::ellen.furuseth@fhi.no::f8606cd1-737b-434f-94c9-23989c6a148f" providerId="AD" clId="Web-{C393131A-3A19-0358-45D1-DED421E54AA6}"/>
    <pc:docChg chg="modSld">
      <pc:chgData name="Furuseth, Ellen" userId="S::ellen.furuseth@fhi.no::f8606cd1-737b-434f-94c9-23989c6a148f" providerId="AD" clId="Web-{C393131A-3A19-0358-45D1-DED421E54AA6}" dt="2021-12-13T12:22:00.707" v="108" actId="20577"/>
      <pc:docMkLst>
        <pc:docMk/>
      </pc:docMkLst>
      <pc:sldChg chg="modSp">
        <pc:chgData name="Furuseth, Ellen" userId="S::ellen.furuseth@fhi.no::f8606cd1-737b-434f-94c9-23989c6a148f" providerId="AD" clId="Web-{C393131A-3A19-0358-45D1-DED421E54AA6}" dt="2021-12-13T12:18:28.655" v="41" actId="20577"/>
        <pc:sldMkLst>
          <pc:docMk/>
          <pc:sldMk cId="1110693474" sldId="284"/>
        </pc:sldMkLst>
        <pc:spChg chg="mod">
          <ac:chgData name="Furuseth, Ellen" userId="S::ellen.furuseth@fhi.no::f8606cd1-737b-434f-94c9-23989c6a148f" providerId="AD" clId="Web-{C393131A-3A19-0358-45D1-DED421E54AA6}" dt="2021-12-13T12:18:28.655" v="41" actId="20577"/>
          <ac:spMkLst>
            <pc:docMk/>
            <pc:sldMk cId="1110693474" sldId="284"/>
            <ac:spMk id="3" creationId="{C8774755-7621-4914-8ABE-145F909D3E2E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19:26.297" v="68" actId="20577"/>
        <pc:sldMkLst>
          <pc:docMk/>
          <pc:sldMk cId="3850903880" sldId="295"/>
        </pc:sldMkLst>
        <pc:spChg chg="mod">
          <ac:chgData name="Furuseth, Ellen" userId="S::ellen.furuseth@fhi.no::f8606cd1-737b-434f-94c9-23989c6a148f" providerId="AD" clId="Web-{C393131A-3A19-0358-45D1-DED421E54AA6}" dt="2021-12-13T12:19:26.297" v="68" actId="20577"/>
          <ac:spMkLst>
            <pc:docMk/>
            <pc:sldMk cId="3850903880" sldId="295"/>
            <ac:spMk id="2" creationId="{DAD55177-FB58-4664-807F-3F0E107AD104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19:56.767" v="107" actId="20577"/>
        <pc:sldMkLst>
          <pc:docMk/>
          <pc:sldMk cId="3962033201" sldId="298"/>
        </pc:sldMkLst>
        <pc:spChg chg="mod">
          <ac:chgData name="Furuseth, Ellen" userId="S::ellen.furuseth@fhi.no::f8606cd1-737b-434f-94c9-23989c6a148f" providerId="AD" clId="Web-{C393131A-3A19-0358-45D1-DED421E54AA6}" dt="2021-12-13T12:19:56.767" v="107" actId="20577"/>
          <ac:spMkLst>
            <pc:docMk/>
            <pc:sldMk cId="3962033201" sldId="298"/>
            <ac:spMk id="2" creationId="{DAD55177-FB58-4664-807F-3F0E107AD104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13:43.585" v="1" actId="20577"/>
        <pc:sldMkLst>
          <pc:docMk/>
          <pc:sldMk cId="2461377147" sldId="299"/>
        </pc:sldMkLst>
        <pc:spChg chg="mod">
          <ac:chgData name="Furuseth, Ellen" userId="S::ellen.furuseth@fhi.no::f8606cd1-737b-434f-94c9-23989c6a148f" providerId="AD" clId="Web-{C393131A-3A19-0358-45D1-DED421E54AA6}" dt="2021-12-13T12:13:43.585" v="1" actId="20577"/>
          <ac:spMkLst>
            <pc:docMk/>
            <pc:sldMk cId="2461377147" sldId="299"/>
            <ac:spMk id="3" creationId="{C01319AB-CE37-45F6-9126-505C31E50B71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22:00.707" v="108" actId="20577"/>
        <pc:sldMkLst>
          <pc:docMk/>
          <pc:sldMk cId="3791967921" sldId="301"/>
        </pc:sldMkLst>
        <pc:spChg chg="mod">
          <ac:chgData name="Furuseth, Ellen" userId="S::ellen.furuseth@fhi.no::f8606cd1-737b-434f-94c9-23989c6a148f" providerId="AD" clId="Web-{C393131A-3A19-0358-45D1-DED421E54AA6}" dt="2021-12-13T12:22:00.707" v="108" actId="20577"/>
          <ac:spMkLst>
            <pc:docMk/>
            <pc:sldMk cId="3791967921" sldId="301"/>
            <ac:spMk id="3" creationId="{470DDA9C-EEF3-46F3-927E-22A7E460FC24}"/>
          </ac:spMkLst>
        </pc:spChg>
      </pc:sldChg>
    </pc:docChg>
  </pc:docChgLst>
  <pc:docChgLst>
    <pc:chgData name="Labberton, Angela Susan" userId="30235f49-f1ff-4f9a-aaf4-3e06f9051313" providerId="ADAL" clId="{ED989171-E55D-4D00-8251-87329017E20A}"/>
    <pc:docChg chg="undo custSel addSld delSld modSld">
      <pc:chgData name="Labberton, Angela Susan" userId="30235f49-f1ff-4f9a-aaf4-3e06f9051313" providerId="ADAL" clId="{ED989171-E55D-4D00-8251-87329017E20A}" dt="2021-12-14T13:30:53.722" v="405" actId="1076"/>
      <pc:docMkLst>
        <pc:docMk/>
      </pc:docMkLst>
      <pc:sldChg chg="modSp mod">
        <pc:chgData name="Labberton, Angela Susan" userId="30235f49-f1ff-4f9a-aaf4-3e06f9051313" providerId="ADAL" clId="{ED989171-E55D-4D00-8251-87329017E20A}" dt="2021-12-13T12:47:08.095" v="18" actId="20577"/>
        <pc:sldMkLst>
          <pc:docMk/>
          <pc:sldMk cId="3758386800" sldId="257"/>
        </pc:sldMkLst>
        <pc:spChg chg="mod">
          <ac:chgData name="Labberton, Angela Susan" userId="30235f49-f1ff-4f9a-aaf4-3e06f9051313" providerId="ADAL" clId="{ED989171-E55D-4D00-8251-87329017E20A}" dt="2021-12-13T12:47:08.095" v="18" actId="20577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6:38.415" v="9" actId="20577"/>
        <pc:sldMkLst>
          <pc:docMk/>
          <pc:sldMk cId="97029183" sldId="280"/>
        </pc:sldMkLst>
        <pc:spChg chg="mod">
          <ac:chgData name="Labberton, Angela Susan" userId="30235f49-f1ff-4f9a-aaf4-3e06f9051313" providerId="ADAL" clId="{ED989171-E55D-4D00-8251-87329017E20A}" dt="2021-12-13T12:46:38.415" v="9" actId="20577"/>
          <ac:spMkLst>
            <pc:docMk/>
            <pc:sldMk cId="97029183" sldId="280"/>
            <ac:spMk id="7" creationId="{60984CFD-4DBB-4EFD-8722-821C117FCF52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52:04.229" v="148" actId="20577"/>
        <pc:sldMkLst>
          <pc:docMk/>
          <pc:sldMk cId="2231183433" sldId="281"/>
        </pc:sldMkLst>
        <pc:spChg chg="mod">
          <ac:chgData name="Labberton, Angela Susan" userId="30235f49-f1ff-4f9a-aaf4-3e06f9051313" providerId="ADAL" clId="{ED989171-E55D-4D00-8251-87329017E20A}" dt="2021-12-13T12:52:04.229" v="148" actId="20577"/>
          <ac:spMkLst>
            <pc:docMk/>
            <pc:sldMk cId="2231183433" sldId="281"/>
            <ac:spMk id="5" creationId="{715398F4-0C1F-4892-8CB0-67B207062847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7:20.347" v="22" actId="20577"/>
        <pc:sldMkLst>
          <pc:docMk/>
          <pc:sldMk cId="2478417670" sldId="282"/>
        </pc:sldMkLst>
        <pc:spChg chg="mod">
          <ac:chgData name="Labberton, Angela Susan" userId="30235f49-f1ff-4f9a-aaf4-3e06f9051313" providerId="ADAL" clId="{ED989171-E55D-4D00-8251-87329017E20A}" dt="2021-12-13T12:47:20.347" v="22" actId="20577"/>
          <ac:spMkLst>
            <pc:docMk/>
            <pc:sldMk cId="2478417670" sldId="282"/>
            <ac:spMk id="6" creationId="{174EF32C-60A6-4D73-9274-A19044CC7D54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6:59.011" v="13" actId="20577"/>
        <pc:sldMkLst>
          <pc:docMk/>
          <pc:sldMk cId="4159019152" sldId="283"/>
        </pc:sldMkLst>
        <pc:spChg chg="mod">
          <ac:chgData name="Labberton, Angela Susan" userId="30235f49-f1ff-4f9a-aaf4-3e06f9051313" providerId="ADAL" clId="{ED989171-E55D-4D00-8251-87329017E20A}" dt="2021-12-13T12:46:59.011" v="13" actId="20577"/>
          <ac:spMkLst>
            <pc:docMk/>
            <pc:sldMk cId="4159019152" sldId="283"/>
            <ac:spMk id="8" creationId="{95374E7B-3F13-4246-9A5A-5A4D8D9B119C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6:31.415" v="5" actId="20577"/>
        <pc:sldMkLst>
          <pc:docMk/>
          <pc:sldMk cId="1110693474" sldId="284"/>
        </pc:sldMkLst>
        <pc:spChg chg="mod">
          <ac:chgData name="Labberton, Angela Susan" userId="30235f49-f1ff-4f9a-aaf4-3e06f9051313" providerId="ADAL" clId="{ED989171-E55D-4D00-8251-87329017E20A}" dt="2021-12-13T12:46:31.415" v="5" actId="20577"/>
          <ac:spMkLst>
            <pc:docMk/>
            <pc:sldMk cId="1110693474" sldId="284"/>
            <ac:spMk id="6" creationId="{7BE34F4D-DB46-4E00-B18D-BD9B6B81CDD8}"/>
          </ac:spMkLst>
        </pc:spChg>
      </pc:sldChg>
      <pc:sldChg chg="addSp delSp modSp mod">
        <pc:chgData name="Labberton, Angela Susan" userId="30235f49-f1ff-4f9a-aaf4-3e06f9051313" providerId="ADAL" clId="{ED989171-E55D-4D00-8251-87329017E20A}" dt="2021-12-14T13:12:54.328" v="310" actId="478"/>
        <pc:sldMkLst>
          <pc:docMk/>
          <pc:sldMk cId="3850903880" sldId="295"/>
        </pc:sldMkLst>
        <pc:spChg chg="del mod">
          <ac:chgData name="Labberton, Angela Susan" userId="30235f49-f1ff-4f9a-aaf4-3e06f9051313" providerId="ADAL" clId="{ED989171-E55D-4D00-8251-87329017E20A}" dt="2021-12-14T13:07:09.742" v="209" actId="478"/>
          <ac:spMkLst>
            <pc:docMk/>
            <pc:sldMk cId="3850903880" sldId="295"/>
            <ac:spMk id="2" creationId="{DAD55177-FB58-4664-807F-3F0E107AD104}"/>
          </ac:spMkLst>
        </pc:spChg>
        <pc:spChg chg="mod">
          <ac:chgData name="Labberton, Angela Susan" userId="30235f49-f1ff-4f9a-aaf4-3e06f9051313" providerId="ADAL" clId="{ED989171-E55D-4D00-8251-87329017E20A}" dt="2021-12-14T13:12:48.042" v="309" actId="20577"/>
          <ac:spMkLst>
            <pc:docMk/>
            <pc:sldMk cId="3850903880" sldId="295"/>
            <ac:spMk id="3" creationId="{8EE9C672-8A19-47BE-AF0A-4A7F50574F67}"/>
          </ac:spMkLst>
        </pc:spChg>
        <pc:spChg chg="mod">
          <ac:chgData name="Labberton, Angela Susan" userId="30235f49-f1ff-4f9a-aaf4-3e06f9051313" providerId="ADAL" clId="{ED989171-E55D-4D00-8251-87329017E20A}" dt="2021-12-13T12:51:45.458" v="130" actId="20577"/>
          <ac:spMkLst>
            <pc:docMk/>
            <pc:sldMk cId="3850903880" sldId="295"/>
            <ac:spMk id="4" creationId="{6A6678E5-3EE5-40B8-A096-529B33DCEB38}"/>
          </ac:spMkLst>
        </pc:spChg>
        <pc:spChg chg="add del mod">
          <ac:chgData name="Labberton, Angela Susan" userId="30235f49-f1ff-4f9a-aaf4-3e06f9051313" providerId="ADAL" clId="{ED989171-E55D-4D00-8251-87329017E20A}" dt="2021-12-14T13:07:31.945" v="213" actId="478"/>
          <ac:spMkLst>
            <pc:docMk/>
            <pc:sldMk cId="3850903880" sldId="295"/>
            <ac:spMk id="13" creationId="{F31A880D-87B7-4A79-B164-8147B1C65532}"/>
          </ac:spMkLst>
        </pc:spChg>
        <pc:spChg chg="add del mod">
          <ac:chgData name="Labberton, Angela Susan" userId="30235f49-f1ff-4f9a-aaf4-3e06f9051313" providerId="ADAL" clId="{ED989171-E55D-4D00-8251-87329017E20A}" dt="2021-12-14T13:12:54.328" v="310" actId="478"/>
          <ac:spMkLst>
            <pc:docMk/>
            <pc:sldMk cId="3850903880" sldId="295"/>
            <ac:spMk id="14" creationId="{317C8B07-668A-4660-BBFC-D0DB34E13029}"/>
          </ac:spMkLst>
        </pc:spChg>
        <pc:picChg chg="add del mod">
          <ac:chgData name="Labberton, Angela Susan" userId="30235f49-f1ff-4f9a-aaf4-3e06f9051313" providerId="ADAL" clId="{ED989171-E55D-4D00-8251-87329017E20A}" dt="2021-12-14T13:06:44.282" v="182" actId="478"/>
          <ac:picMkLst>
            <pc:docMk/>
            <pc:sldMk cId="3850903880" sldId="295"/>
            <ac:picMk id="12" creationId="{8D6B2A1A-CCB3-4F6B-B884-AAD914F36CAA}"/>
          </ac:picMkLst>
        </pc:picChg>
      </pc:sldChg>
      <pc:sldChg chg="addSp delSp modSp mod">
        <pc:chgData name="Labberton, Angela Susan" userId="30235f49-f1ff-4f9a-aaf4-3e06f9051313" providerId="ADAL" clId="{ED989171-E55D-4D00-8251-87329017E20A}" dt="2021-12-14T13:30:36.655" v="400" actId="478"/>
        <pc:sldMkLst>
          <pc:docMk/>
          <pc:sldMk cId="986440341" sldId="296"/>
        </pc:sldMkLst>
        <pc:spChg chg="mod">
          <ac:chgData name="Labberton, Angela Susan" userId="30235f49-f1ff-4f9a-aaf4-3e06f9051313" providerId="ADAL" clId="{ED989171-E55D-4D00-8251-87329017E20A}" dt="2021-12-13T12:51:59.281" v="143" actId="20577"/>
          <ac:spMkLst>
            <pc:docMk/>
            <pc:sldMk cId="986440341" sldId="296"/>
            <ac:spMk id="8" creationId="{E73E878A-4AAD-4A1E-A568-37B516B07AE4}"/>
          </ac:spMkLst>
        </pc:spChg>
        <pc:spChg chg="add del">
          <ac:chgData name="Labberton, Angela Susan" userId="30235f49-f1ff-4f9a-aaf4-3e06f9051313" providerId="ADAL" clId="{ED989171-E55D-4D00-8251-87329017E20A}" dt="2021-12-14T13:30:36.655" v="400" actId="478"/>
          <ac:spMkLst>
            <pc:docMk/>
            <pc:sldMk cId="986440341" sldId="296"/>
            <ac:spMk id="10" creationId="{7C354EC1-DB9F-40D5-A9CF-1A3ECE795D42}"/>
          </ac:spMkLst>
        </pc:spChg>
      </pc:sldChg>
      <pc:sldChg chg="addSp modSp mod">
        <pc:chgData name="Labberton, Angela Susan" userId="30235f49-f1ff-4f9a-aaf4-3e06f9051313" providerId="ADAL" clId="{ED989171-E55D-4D00-8251-87329017E20A}" dt="2021-12-14T13:30:53.722" v="405" actId="1076"/>
        <pc:sldMkLst>
          <pc:docMk/>
          <pc:sldMk cId="2381222818" sldId="297"/>
        </pc:sldMkLst>
        <pc:spChg chg="mod">
          <ac:chgData name="Labberton, Angela Susan" userId="30235f49-f1ff-4f9a-aaf4-3e06f9051313" providerId="ADAL" clId="{ED989171-E55D-4D00-8251-87329017E20A}" dt="2021-12-13T12:52:10.128" v="153" actId="20577"/>
          <ac:spMkLst>
            <pc:docMk/>
            <pc:sldMk cId="2381222818" sldId="297"/>
            <ac:spMk id="4" creationId="{14BA7345-4FAC-451C-A4E9-0973C5907796}"/>
          </ac:spMkLst>
        </pc:spChg>
        <pc:spChg chg="add mod">
          <ac:chgData name="Labberton, Angela Susan" userId="30235f49-f1ff-4f9a-aaf4-3e06f9051313" providerId="ADAL" clId="{ED989171-E55D-4D00-8251-87329017E20A}" dt="2021-12-14T13:30:53.722" v="405" actId="1076"/>
          <ac:spMkLst>
            <pc:docMk/>
            <pc:sldMk cId="2381222818" sldId="297"/>
            <ac:spMk id="6" creationId="{1CCEC21E-C3AB-4213-8EC2-C48B75944B87}"/>
          </ac:spMkLst>
        </pc:spChg>
      </pc:sldChg>
      <pc:sldChg chg="addSp delSp modSp add del mod modShow modNotesTx">
        <pc:chgData name="Labberton, Angela Susan" userId="30235f49-f1ff-4f9a-aaf4-3e06f9051313" providerId="ADAL" clId="{ED989171-E55D-4D00-8251-87329017E20A}" dt="2021-12-14T13:30:31.053" v="398" actId="1076"/>
        <pc:sldMkLst>
          <pc:docMk/>
          <pc:sldMk cId="3962033201" sldId="298"/>
        </pc:sldMkLst>
        <pc:spChg chg="del mod">
          <ac:chgData name="Labberton, Angela Susan" userId="30235f49-f1ff-4f9a-aaf4-3e06f9051313" providerId="ADAL" clId="{ED989171-E55D-4D00-8251-87329017E20A}" dt="2021-12-14T13:13:06.737" v="318" actId="478"/>
          <ac:spMkLst>
            <pc:docMk/>
            <pc:sldMk cId="3962033201" sldId="298"/>
            <ac:spMk id="2" creationId="{DAD55177-FB58-4664-807F-3F0E107AD104}"/>
          </ac:spMkLst>
        </pc:spChg>
        <pc:spChg chg="mod">
          <ac:chgData name="Labberton, Angela Susan" userId="30235f49-f1ff-4f9a-aaf4-3e06f9051313" providerId="ADAL" clId="{ED989171-E55D-4D00-8251-87329017E20A}" dt="2021-12-14T13:15:06.024" v="347" actId="1076"/>
          <ac:spMkLst>
            <pc:docMk/>
            <pc:sldMk cId="3962033201" sldId="298"/>
            <ac:spMk id="3" creationId="{8EE9C672-8A19-47BE-AF0A-4A7F50574F67}"/>
          </ac:spMkLst>
        </pc:spChg>
        <pc:spChg chg="mod">
          <ac:chgData name="Labberton, Angela Susan" userId="30235f49-f1ff-4f9a-aaf4-3e06f9051313" providerId="ADAL" clId="{ED989171-E55D-4D00-8251-87329017E20A}" dt="2021-12-13T12:51:52.904" v="138" actId="20577"/>
          <ac:spMkLst>
            <pc:docMk/>
            <pc:sldMk cId="3962033201" sldId="298"/>
            <ac:spMk id="4" creationId="{6A6678E5-3EE5-40B8-A096-529B33DCEB38}"/>
          </ac:spMkLst>
        </pc:spChg>
        <pc:spChg chg="mod">
          <ac:chgData name="Labberton, Angela Susan" userId="30235f49-f1ff-4f9a-aaf4-3e06f9051313" providerId="ADAL" clId="{ED989171-E55D-4D00-8251-87329017E20A}" dt="2021-12-14T13:30:31.053" v="398" actId="1076"/>
          <ac:spMkLst>
            <pc:docMk/>
            <pc:sldMk cId="3962033201" sldId="298"/>
            <ac:spMk id="5" creationId="{0E45E03E-AF15-4081-9D32-0C063D0C7B9B}"/>
          </ac:spMkLst>
        </pc:spChg>
        <pc:spChg chg="add del mod">
          <ac:chgData name="Labberton, Angela Susan" userId="30235f49-f1ff-4f9a-aaf4-3e06f9051313" providerId="ADAL" clId="{ED989171-E55D-4D00-8251-87329017E20A}" dt="2021-12-14T13:07:56.038" v="216" actId="478"/>
          <ac:spMkLst>
            <pc:docMk/>
            <pc:sldMk cId="3962033201" sldId="298"/>
            <ac:spMk id="7" creationId="{26154BF7-D187-4729-8FCE-69D4EFF3B956}"/>
          </ac:spMkLst>
        </pc:spChg>
        <pc:spChg chg="add del mod">
          <ac:chgData name="Labberton, Angela Susan" userId="30235f49-f1ff-4f9a-aaf4-3e06f9051313" providerId="ADAL" clId="{ED989171-E55D-4D00-8251-87329017E20A}" dt="2021-12-14T13:13:09.010" v="319" actId="478"/>
          <ac:spMkLst>
            <pc:docMk/>
            <pc:sldMk cId="3962033201" sldId="298"/>
            <ac:spMk id="8" creationId="{0D5A7978-0914-4442-BD02-0138E13CEF56}"/>
          </ac:spMkLst>
        </pc:spChg>
      </pc:sldChg>
      <pc:sldChg chg="delSp modSp mod">
        <pc:chgData name="Labberton, Angela Susan" userId="30235f49-f1ff-4f9a-aaf4-3e06f9051313" providerId="ADAL" clId="{ED989171-E55D-4D00-8251-87329017E20A}" dt="2021-12-14T13:04:08.467" v="172" actId="478"/>
        <pc:sldMkLst>
          <pc:docMk/>
          <pc:sldMk cId="2461377147" sldId="299"/>
        </pc:sldMkLst>
        <pc:spChg chg="del">
          <ac:chgData name="Labberton, Angela Susan" userId="30235f49-f1ff-4f9a-aaf4-3e06f9051313" providerId="ADAL" clId="{ED989171-E55D-4D00-8251-87329017E20A}" dt="2021-12-14T13:04:08.467" v="172" actId="478"/>
          <ac:spMkLst>
            <pc:docMk/>
            <pc:sldMk cId="2461377147" sldId="299"/>
            <ac:spMk id="4" creationId="{5A1270AE-0C1D-4179-82D3-23EEDF5DF5EA}"/>
          </ac:spMkLst>
        </pc:spChg>
        <pc:spChg chg="mod">
          <ac:chgData name="Labberton, Angela Susan" userId="30235f49-f1ff-4f9a-aaf4-3e06f9051313" providerId="ADAL" clId="{ED989171-E55D-4D00-8251-87329017E20A}" dt="2021-12-13T12:51:39.304" v="122" actId="20577"/>
          <ac:spMkLst>
            <pc:docMk/>
            <pc:sldMk cId="2461377147" sldId="299"/>
            <ac:spMk id="6" creationId="{174EF32C-60A6-4D73-9274-A19044CC7D54}"/>
          </ac:spMkLst>
        </pc:spChg>
      </pc:sldChg>
      <pc:sldChg chg="addSp delSp modSp mod">
        <pc:chgData name="Labberton, Angela Susan" userId="30235f49-f1ff-4f9a-aaf4-3e06f9051313" providerId="ADAL" clId="{ED989171-E55D-4D00-8251-87329017E20A}" dt="2021-12-14T13:30:49.586" v="403" actId="21"/>
        <pc:sldMkLst>
          <pc:docMk/>
          <pc:sldMk cId="3791967921" sldId="301"/>
        </pc:sldMkLst>
        <pc:spChg chg="mod">
          <ac:chgData name="Labberton, Angela Susan" userId="30235f49-f1ff-4f9a-aaf4-3e06f9051313" providerId="ADAL" clId="{ED989171-E55D-4D00-8251-87329017E20A}" dt="2021-12-14T13:19:46.301" v="388"/>
          <ac:spMkLst>
            <pc:docMk/>
            <pc:sldMk cId="3791967921" sldId="301"/>
            <ac:spMk id="3" creationId="{470DDA9C-EEF3-46F3-927E-22A7E460FC24}"/>
          </ac:spMkLst>
        </pc:spChg>
        <pc:spChg chg="del mod">
          <ac:chgData name="Labberton, Angela Susan" userId="30235f49-f1ff-4f9a-aaf4-3e06f9051313" providerId="ADAL" clId="{ED989171-E55D-4D00-8251-87329017E20A}" dt="2021-12-14T13:16:49.637" v="351" actId="478"/>
          <ac:spMkLst>
            <pc:docMk/>
            <pc:sldMk cId="3791967921" sldId="301"/>
            <ac:spMk id="4" creationId="{FED9B9E6-1B71-42A0-87FD-AC058B34ED7B}"/>
          </ac:spMkLst>
        </pc:spChg>
        <pc:spChg chg="mod">
          <ac:chgData name="Labberton, Angela Susan" userId="30235f49-f1ff-4f9a-aaf4-3e06f9051313" providerId="ADAL" clId="{ED989171-E55D-4D00-8251-87329017E20A}" dt="2021-12-13T12:52:23.010" v="159" actId="20577"/>
          <ac:spMkLst>
            <pc:docMk/>
            <pc:sldMk cId="3791967921" sldId="301"/>
            <ac:spMk id="5" creationId="{1CF81833-3041-4744-ACEE-C6D670790764}"/>
          </ac:spMkLst>
        </pc:spChg>
        <pc:spChg chg="del mod">
          <ac:chgData name="Labberton, Angela Susan" userId="30235f49-f1ff-4f9a-aaf4-3e06f9051313" providerId="ADAL" clId="{ED989171-E55D-4D00-8251-87329017E20A}" dt="2021-12-14T13:30:49.586" v="403" actId="21"/>
          <ac:spMkLst>
            <pc:docMk/>
            <pc:sldMk cId="3791967921" sldId="301"/>
            <ac:spMk id="9" creationId="{732A4391-A293-4342-87BD-40A31C026474}"/>
          </ac:spMkLst>
        </pc:spChg>
        <pc:spChg chg="del">
          <ac:chgData name="Labberton, Angela Susan" userId="30235f49-f1ff-4f9a-aaf4-3e06f9051313" providerId="ADAL" clId="{ED989171-E55D-4D00-8251-87329017E20A}" dt="2021-12-14T13:16:46.005" v="350" actId="478"/>
          <ac:spMkLst>
            <pc:docMk/>
            <pc:sldMk cId="3791967921" sldId="301"/>
            <ac:spMk id="10" creationId="{7B985735-9B2F-4422-9B71-D7ADDA414ADF}"/>
          </ac:spMkLst>
        </pc:spChg>
        <pc:spChg chg="add mod">
          <ac:chgData name="Labberton, Angela Susan" userId="30235f49-f1ff-4f9a-aaf4-3e06f9051313" providerId="ADAL" clId="{ED989171-E55D-4D00-8251-87329017E20A}" dt="2021-12-14T13:30:47.235" v="402"/>
          <ac:spMkLst>
            <pc:docMk/>
            <pc:sldMk cId="3791967921" sldId="301"/>
            <ac:spMk id="11" creationId="{BEFA7BE7-6753-4AFC-9749-68F35828BE29}"/>
          </ac:spMkLst>
        </pc:spChg>
      </pc:sldChg>
    </pc:docChg>
  </pc:docChgLst>
  <pc:docChgLst>
    <pc:chgData name="Labberton, Angela Susan" userId="30235f49-f1ff-4f9a-aaf4-3e06f9051313" providerId="ADAL" clId="{8071C404-6A38-432F-A8DC-8102336474D0}"/>
    <pc:docChg chg="undo custSel addSld delSld modSld">
      <pc:chgData name="Labberton, Angela Susan" userId="30235f49-f1ff-4f9a-aaf4-3e06f9051313" providerId="ADAL" clId="{8071C404-6A38-432F-A8DC-8102336474D0}" dt="2022-05-12T12:53:27.674" v="758"/>
      <pc:docMkLst>
        <pc:docMk/>
      </pc:docMkLst>
      <pc:sldChg chg="modSp mod">
        <pc:chgData name="Labberton, Angela Susan" userId="30235f49-f1ff-4f9a-aaf4-3e06f9051313" providerId="ADAL" clId="{8071C404-6A38-432F-A8DC-8102336474D0}" dt="2022-05-12T12:52:31.796" v="728" actId="20577"/>
        <pc:sldMkLst>
          <pc:docMk/>
          <pc:sldMk cId="3758386800" sldId="257"/>
        </pc:sldMkLst>
        <pc:spChg chg="mod">
          <ac:chgData name="Labberton, Angela Susan" userId="30235f49-f1ff-4f9a-aaf4-3e06f9051313" providerId="ADAL" clId="{8071C404-6A38-432F-A8DC-8102336474D0}" dt="2022-05-12T12:52:31.796" v="728" actId="20577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8071C404-6A38-432F-A8DC-8102336474D0}" dt="2022-05-12T12:52:37.070" v="733" actId="20577"/>
        <pc:sldMkLst>
          <pc:docMk/>
          <pc:sldMk cId="97029183" sldId="280"/>
        </pc:sldMkLst>
        <pc:spChg chg="mod">
          <ac:chgData name="Labberton, Angela Susan" userId="30235f49-f1ff-4f9a-aaf4-3e06f9051313" providerId="ADAL" clId="{8071C404-6A38-432F-A8DC-8102336474D0}" dt="2022-02-21T13:06:53.384" v="653" actId="1076"/>
          <ac:spMkLst>
            <pc:docMk/>
            <pc:sldMk cId="97029183" sldId="280"/>
            <ac:spMk id="4" creationId="{824E9FD3-410F-4A3D-8827-9B649FE7E187}"/>
          </ac:spMkLst>
        </pc:spChg>
        <pc:spChg chg="mod">
          <ac:chgData name="Labberton, Angela Susan" userId="30235f49-f1ff-4f9a-aaf4-3e06f9051313" providerId="ADAL" clId="{8071C404-6A38-432F-A8DC-8102336474D0}" dt="2022-02-21T13:06:38.600" v="651" actId="20577"/>
          <ac:spMkLst>
            <pc:docMk/>
            <pc:sldMk cId="97029183" sldId="280"/>
            <ac:spMk id="6" creationId="{0A3F7349-EDAC-4355-B63F-AB159E34322E}"/>
          </ac:spMkLst>
        </pc:spChg>
        <pc:spChg chg="mod">
          <ac:chgData name="Labberton, Angela Susan" userId="30235f49-f1ff-4f9a-aaf4-3e06f9051313" providerId="ADAL" clId="{8071C404-6A38-432F-A8DC-8102336474D0}" dt="2022-05-12T12:52:37.070" v="733" actId="20577"/>
          <ac:spMkLst>
            <pc:docMk/>
            <pc:sldMk cId="97029183" sldId="280"/>
            <ac:spMk id="7" creationId="{60984CFD-4DBB-4EFD-8722-821C117FCF52}"/>
          </ac:spMkLst>
        </pc:spChg>
        <pc:spChg chg="mod">
          <ac:chgData name="Labberton, Angela Susan" userId="30235f49-f1ff-4f9a-aaf4-3e06f9051313" providerId="ADAL" clId="{8071C404-6A38-432F-A8DC-8102336474D0}" dt="2022-02-21T12:56:54.918" v="543" actId="207"/>
          <ac:spMkLst>
            <pc:docMk/>
            <pc:sldMk cId="97029183" sldId="280"/>
            <ac:spMk id="9" creationId="{F7E2EA99-6476-46F4-ADA9-279066E905A5}"/>
          </ac:spMkLst>
        </pc:spChg>
      </pc:sldChg>
      <pc:sldChg chg="modSp mod">
        <pc:chgData name="Labberton, Angela Susan" userId="30235f49-f1ff-4f9a-aaf4-3e06f9051313" providerId="ADAL" clId="{8071C404-6A38-432F-A8DC-8102336474D0}" dt="2022-05-12T12:53:20.240" v="756"/>
        <pc:sldMkLst>
          <pc:docMk/>
          <pc:sldMk cId="2231183433" sldId="281"/>
        </pc:sldMkLst>
        <pc:spChg chg="mod">
          <ac:chgData name="Labberton, Angela Susan" userId="30235f49-f1ff-4f9a-aaf4-3e06f9051313" providerId="ADAL" clId="{8071C404-6A38-432F-A8DC-8102336474D0}" dt="2022-05-12T12:53:20.240" v="756"/>
          <ac:spMkLst>
            <pc:docMk/>
            <pc:sldMk cId="2231183433" sldId="281"/>
            <ac:spMk id="5" creationId="{715398F4-0C1F-4892-8CB0-67B207062847}"/>
          </ac:spMkLst>
        </pc:spChg>
        <pc:spChg chg="mod">
          <ac:chgData name="Labberton, Angela Susan" userId="30235f49-f1ff-4f9a-aaf4-3e06f9051313" providerId="ADAL" clId="{8071C404-6A38-432F-A8DC-8102336474D0}" dt="2022-02-21T13:08:50.883" v="681" actId="207"/>
          <ac:spMkLst>
            <pc:docMk/>
            <pc:sldMk cId="2231183433" sldId="281"/>
            <ac:spMk id="12" creationId="{490E4C0C-6B2A-4585-91F2-955F2034D544}"/>
          </ac:spMkLst>
        </pc:spChg>
      </pc:sldChg>
      <pc:sldChg chg="modSp mod">
        <pc:chgData name="Labberton, Angela Susan" userId="30235f49-f1ff-4f9a-aaf4-3e06f9051313" providerId="ADAL" clId="{8071C404-6A38-432F-A8DC-8102336474D0}" dt="2022-05-12T12:52:52.517" v="748" actId="20577"/>
        <pc:sldMkLst>
          <pc:docMk/>
          <pc:sldMk cId="2478417670" sldId="282"/>
        </pc:sldMkLst>
        <pc:spChg chg="mod">
          <ac:chgData name="Labberton, Angela Susan" userId="30235f49-f1ff-4f9a-aaf4-3e06f9051313" providerId="ADAL" clId="{8071C404-6A38-432F-A8DC-8102336474D0}" dt="2022-02-21T13:01:19.240" v="595" actId="207"/>
          <ac:spMkLst>
            <pc:docMk/>
            <pc:sldMk cId="2478417670" sldId="282"/>
            <ac:spMk id="2" creationId="{4C4EA956-EDB8-43D6-8A9F-71FB984AC51A}"/>
          </ac:spMkLst>
        </pc:spChg>
        <pc:spChg chg="mod">
          <ac:chgData name="Labberton, Angela Susan" userId="30235f49-f1ff-4f9a-aaf4-3e06f9051313" providerId="ADAL" clId="{8071C404-6A38-432F-A8DC-8102336474D0}" dt="2022-02-21T13:01:36.352" v="598" actId="1076"/>
          <ac:spMkLst>
            <pc:docMk/>
            <pc:sldMk cId="2478417670" sldId="282"/>
            <ac:spMk id="3" creationId="{C01319AB-CE37-45F6-9126-505C31E50B71}"/>
          </ac:spMkLst>
        </pc:spChg>
        <pc:spChg chg="mod">
          <ac:chgData name="Labberton, Angela Susan" userId="30235f49-f1ff-4f9a-aaf4-3e06f9051313" providerId="ADAL" clId="{8071C404-6A38-432F-A8DC-8102336474D0}" dt="2022-05-12T12:52:52.517" v="748" actId="20577"/>
          <ac:spMkLst>
            <pc:docMk/>
            <pc:sldMk cId="2478417670" sldId="282"/>
            <ac:spMk id="6" creationId="{174EF32C-60A6-4D73-9274-A19044CC7D54}"/>
          </ac:spMkLst>
        </pc:spChg>
        <pc:spChg chg="mod">
          <ac:chgData name="Labberton, Angela Susan" userId="30235f49-f1ff-4f9a-aaf4-3e06f9051313" providerId="ADAL" clId="{8071C404-6A38-432F-A8DC-8102336474D0}" dt="2022-02-21T13:01:38.863" v="599" actId="207"/>
          <ac:spMkLst>
            <pc:docMk/>
            <pc:sldMk cId="2478417670" sldId="282"/>
            <ac:spMk id="8" creationId="{4D83D66D-3D88-4DBF-A063-8FE5898A993D}"/>
          </ac:spMkLst>
        </pc:spChg>
      </pc:sldChg>
      <pc:sldChg chg="addSp delSp modSp mod">
        <pc:chgData name="Labberton, Angela Susan" userId="30235f49-f1ff-4f9a-aaf4-3e06f9051313" providerId="ADAL" clId="{8071C404-6A38-432F-A8DC-8102336474D0}" dt="2022-05-12T12:52:46.840" v="743" actId="20577"/>
        <pc:sldMkLst>
          <pc:docMk/>
          <pc:sldMk cId="4159019152" sldId="283"/>
        </pc:sldMkLst>
        <pc:spChg chg="mod">
          <ac:chgData name="Labberton, Angela Susan" userId="30235f49-f1ff-4f9a-aaf4-3e06f9051313" providerId="ADAL" clId="{8071C404-6A38-432F-A8DC-8102336474D0}" dt="2022-02-21T12:57:10.390" v="546" actId="5793"/>
          <ac:spMkLst>
            <pc:docMk/>
            <pc:sldMk cId="4159019152" sldId="283"/>
            <ac:spMk id="3" creationId="{29A3E545-025D-4F18-95FE-4159AFA026C7}"/>
          </ac:spMkLst>
        </pc:spChg>
        <pc:spChg chg="del">
          <ac:chgData name="Labberton, Angela Susan" userId="30235f49-f1ff-4f9a-aaf4-3e06f9051313" providerId="ADAL" clId="{8071C404-6A38-432F-A8DC-8102336474D0}" dt="2022-02-21T12:59:33.449" v="568" actId="478"/>
          <ac:spMkLst>
            <pc:docMk/>
            <pc:sldMk cId="4159019152" sldId="283"/>
            <ac:spMk id="6" creationId="{87F57C1B-38FE-4FE1-B1A3-3A846024C5D0}"/>
          </ac:spMkLst>
        </pc:spChg>
        <pc:spChg chg="del mod">
          <ac:chgData name="Labberton, Angela Susan" userId="30235f49-f1ff-4f9a-aaf4-3e06f9051313" providerId="ADAL" clId="{8071C404-6A38-432F-A8DC-8102336474D0}" dt="2022-02-21T13:00:23.538" v="585" actId="478"/>
          <ac:spMkLst>
            <pc:docMk/>
            <pc:sldMk cId="4159019152" sldId="283"/>
            <ac:spMk id="7" creationId="{349B5C5E-680A-44AC-983D-FAC64B845223}"/>
          </ac:spMkLst>
        </pc:spChg>
        <pc:spChg chg="mod">
          <ac:chgData name="Labberton, Angela Susan" userId="30235f49-f1ff-4f9a-aaf4-3e06f9051313" providerId="ADAL" clId="{8071C404-6A38-432F-A8DC-8102336474D0}" dt="2022-05-12T12:52:46.840" v="743" actId="20577"/>
          <ac:spMkLst>
            <pc:docMk/>
            <pc:sldMk cId="4159019152" sldId="283"/>
            <ac:spMk id="8" creationId="{95374E7B-3F13-4246-9A5A-5A4D8D9B119C}"/>
          </ac:spMkLst>
        </pc:spChg>
        <pc:spChg chg="mod">
          <ac:chgData name="Labberton, Angela Susan" userId="30235f49-f1ff-4f9a-aaf4-3e06f9051313" providerId="ADAL" clId="{8071C404-6A38-432F-A8DC-8102336474D0}" dt="2022-02-21T12:57:04.133" v="544" actId="207"/>
          <ac:spMkLst>
            <pc:docMk/>
            <pc:sldMk cId="4159019152" sldId="283"/>
            <ac:spMk id="14" creationId="{77188885-046D-4A8A-A114-14B8138C7BDB}"/>
          </ac:spMkLst>
        </pc:spChg>
        <pc:spChg chg="add mod">
          <ac:chgData name="Labberton, Angela Susan" userId="30235f49-f1ff-4f9a-aaf4-3e06f9051313" providerId="ADAL" clId="{8071C404-6A38-432F-A8DC-8102336474D0}" dt="2022-02-21T12:59:42.874" v="570"/>
          <ac:spMkLst>
            <pc:docMk/>
            <pc:sldMk cId="4159019152" sldId="283"/>
            <ac:spMk id="15" creationId="{3EE4C107-4EEE-4109-B704-99215028CE56}"/>
          </ac:spMkLst>
        </pc:spChg>
        <pc:grpChg chg="del mod">
          <ac:chgData name="Labberton, Angela Susan" userId="30235f49-f1ff-4f9a-aaf4-3e06f9051313" providerId="ADAL" clId="{8071C404-6A38-432F-A8DC-8102336474D0}" dt="2022-02-21T12:59:35.350" v="569" actId="478"/>
          <ac:grpSpMkLst>
            <pc:docMk/>
            <pc:sldMk cId="4159019152" sldId="283"/>
            <ac:grpSpMk id="4" creationId="{0AC6EF86-004E-45F8-B0B0-0F13EC888AAF}"/>
          </ac:grpSpMkLst>
        </pc:grpChg>
        <pc:picChg chg="del topLvl">
          <ac:chgData name="Labberton, Angela Susan" userId="30235f49-f1ff-4f9a-aaf4-3e06f9051313" providerId="ADAL" clId="{8071C404-6A38-432F-A8DC-8102336474D0}" dt="2022-02-21T12:59:35.350" v="569" actId="478"/>
          <ac:picMkLst>
            <pc:docMk/>
            <pc:sldMk cId="4159019152" sldId="283"/>
            <ac:picMk id="5" creationId="{0FB90D2A-E42F-404B-ACA4-469323A365B2}"/>
          </ac:picMkLst>
        </pc:picChg>
        <pc:picChg chg="mod topLvl">
          <ac:chgData name="Labberton, Angela Susan" userId="30235f49-f1ff-4f9a-aaf4-3e06f9051313" providerId="ADAL" clId="{8071C404-6A38-432F-A8DC-8102336474D0}" dt="2022-02-21T13:00:46.794" v="592" actId="1035"/>
          <ac:picMkLst>
            <pc:docMk/>
            <pc:sldMk cId="4159019152" sldId="283"/>
            <ac:picMk id="9" creationId="{EA51C889-8546-43E3-9092-B25CE520AAC6}"/>
          </ac:picMkLst>
        </pc:picChg>
        <pc:picChg chg="add mod ord">
          <ac:chgData name="Labberton, Angela Susan" userId="30235f49-f1ff-4f9a-aaf4-3e06f9051313" providerId="ADAL" clId="{8071C404-6A38-432F-A8DC-8102336474D0}" dt="2022-02-21T12:59:51.250" v="572" actId="167"/>
          <ac:picMkLst>
            <pc:docMk/>
            <pc:sldMk cId="4159019152" sldId="283"/>
            <ac:picMk id="12" creationId="{79789E7D-984B-4D34-AD57-5513C90010A4}"/>
          </ac:picMkLst>
        </pc:picChg>
      </pc:sldChg>
      <pc:sldChg chg="addSp delSp modSp mod">
        <pc:chgData name="Labberton, Angela Susan" userId="30235f49-f1ff-4f9a-aaf4-3e06f9051313" providerId="ADAL" clId="{8071C404-6A38-432F-A8DC-8102336474D0}" dt="2022-05-12T12:52:41.914" v="738" actId="20577"/>
        <pc:sldMkLst>
          <pc:docMk/>
          <pc:sldMk cId="1110693474" sldId="284"/>
        </pc:sldMkLst>
        <pc:spChg chg="del">
          <ac:chgData name="Labberton, Angela Susan" userId="30235f49-f1ff-4f9a-aaf4-3e06f9051313" providerId="ADAL" clId="{8071C404-6A38-432F-A8DC-8102336474D0}" dt="2022-02-21T13:07:24.582" v="663" actId="478"/>
          <ac:spMkLst>
            <pc:docMk/>
            <pc:sldMk cId="1110693474" sldId="284"/>
            <ac:spMk id="2" creationId="{87A5A088-FC37-4444-B376-39542D646AD7}"/>
          </ac:spMkLst>
        </pc:spChg>
        <pc:spChg chg="mod">
          <ac:chgData name="Labberton, Angela Susan" userId="30235f49-f1ff-4f9a-aaf4-3e06f9051313" providerId="ADAL" clId="{8071C404-6A38-432F-A8DC-8102336474D0}" dt="2022-02-21T13:08:02.721" v="676" actId="20577"/>
          <ac:spMkLst>
            <pc:docMk/>
            <pc:sldMk cId="1110693474" sldId="284"/>
            <ac:spMk id="3" creationId="{C8774755-7621-4914-8ABE-145F909D3E2E}"/>
          </ac:spMkLst>
        </pc:spChg>
        <pc:spChg chg="add del mod">
          <ac:chgData name="Labberton, Angela Susan" userId="30235f49-f1ff-4f9a-aaf4-3e06f9051313" providerId="ADAL" clId="{8071C404-6A38-432F-A8DC-8102336474D0}" dt="2022-02-21T12:56:42.094" v="541" actId="478"/>
          <ac:spMkLst>
            <pc:docMk/>
            <pc:sldMk cId="1110693474" sldId="284"/>
            <ac:spMk id="4" creationId="{55F689EA-E3EC-40AA-8FCD-6C3655DF0ADD}"/>
          </ac:spMkLst>
        </pc:spChg>
        <pc:spChg chg="mod">
          <ac:chgData name="Labberton, Angela Susan" userId="30235f49-f1ff-4f9a-aaf4-3e06f9051313" providerId="ADAL" clId="{8071C404-6A38-432F-A8DC-8102336474D0}" dt="2022-05-12T12:52:41.914" v="738" actId="20577"/>
          <ac:spMkLst>
            <pc:docMk/>
            <pc:sldMk cId="1110693474" sldId="284"/>
            <ac:spMk id="6" creationId="{7BE34F4D-DB46-4E00-B18D-BD9B6B81CDD8}"/>
          </ac:spMkLst>
        </pc:spChg>
        <pc:spChg chg="del">
          <ac:chgData name="Labberton, Angela Susan" userId="30235f49-f1ff-4f9a-aaf4-3e06f9051313" providerId="ADAL" clId="{8071C404-6A38-432F-A8DC-8102336474D0}" dt="2022-02-21T12:55:08.517" v="529" actId="478"/>
          <ac:spMkLst>
            <pc:docMk/>
            <pc:sldMk cId="1110693474" sldId="284"/>
            <ac:spMk id="8" creationId="{CF442960-02F6-44DC-9ED4-B3A67C544D07}"/>
          </ac:spMkLst>
        </pc:spChg>
        <pc:spChg chg="mod">
          <ac:chgData name="Labberton, Angela Susan" userId="30235f49-f1ff-4f9a-aaf4-3e06f9051313" providerId="ADAL" clId="{8071C404-6A38-432F-A8DC-8102336474D0}" dt="2022-02-21T12:56:50.078" v="542" actId="207"/>
          <ac:spMkLst>
            <pc:docMk/>
            <pc:sldMk cId="1110693474" sldId="284"/>
            <ac:spMk id="10" creationId="{2A84F7DB-61EA-473E-8C07-2DD32623A12A}"/>
          </ac:spMkLst>
        </pc:spChg>
        <pc:spChg chg="mod topLvl">
          <ac:chgData name="Labberton, Angela Susan" userId="30235f49-f1ff-4f9a-aaf4-3e06f9051313" providerId="ADAL" clId="{8071C404-6A38-432F-A8DC-8102336474D0}" dt="2022-02-21T12:56:37.815" v="540" actId="478"/>
          <ac:spMkLst>
            <pc:docMk/>
            <pc:sldMk cId="1110693474" sldId="284"/>
            <ac:spMk id="12" creationId="{8168F5CA-E70F-468D-9D2F-F6F68E6BBD8C}"/>
          </ac:spMkLst>
        </pc:spChg>
        <pc:spChg chg="add del mod">
          <ac:chgData name="Labberton, Angela Susan" userId="30235f49-f1ff-4f9a-aaf4-3e06f9051313" providerId="ADAL" clId="{8071C404-6A38-432F-A8DC-8102336474D0}" dt="2022-02-21T13:07:27.278" v="665" actId="478"/>
          <ac:spMkLst>
            <pc:docMk/>
            <pc:sldMk cId="1110693474" sldId="284"/>
            <ac:spMk id="15" creationId="{275BB1D5-E5F2-4E3C-8DD9-819CF37E6739}"/>
          </ac:spMkLst>
        </pc:spChg>
        <pc:spChg chg="add mod">
          <ac:chgData name="Labberton, Angela Susan" userId="30235f49-f1ff-4f9a-aaf4-3e06f9051313" providerId="ADAL" clId="{8071C404-6A38-432F-A8DC-8102336474D0}" dt="2022-02-21T13:07:24.921" v="664"/>
          <ac:spMkLst>
            <pc:docMk/>
            <pc:sldMk cId="1110693474" sldId="284"/>
            <ac:spMk id="16" creationId="{55862457-E06B-4661-B452-76B8DC1D7078}"/>
          </ac:spMkLst>
        </pc:spChg>
        <pc:grpChg chg="del">
          <ac:chgData name="Labberton, Angela Susan" userId="30235f49-f1ff-4f9a-aaf4-3e06f9051313" providerId="ADAL" clId="{8071C404-6A38-432F-A8DC-8102336474D0}" dt="2022-02-21T12:56:37.815" v="540" actId="478"/>
          <ac:grpSpMkLst>
            <pc:docMk/>
            <pc:sldMk cId="1110693474" sldId="284"/>
            <ac:grpSpMk id="9" creationId="{6AF64CA3-497E-4FAA-B568-4B0A21BB9378}"/>
          </ac:grpSpMkLst>
        </pc:grpChg>
        <pc:picChg chg="add mod ord modCrop">
          <ac:chgData name="Labberton, Angela Susan" userId="30235f49-f1ff-4f9a-aaf4-3e06f9051313" providerId="ADAL" clId="{8071C404-6A38-432F-A8DC-8102336474D0}" dt="2022-02-21T12:56:28.455" v="538" actId="167"/>
          <ac:picMkLst>
            <pc:docMk/>
            <pc:sldMk cId="1110693474" sldId="284"/>
            <ac:picMk id="7" creationId="{CE565C37-7197-4CD3-B0C4-C3895916CBDA}"/>
          </ac:picMkLst>
        </pc:picChg>
        <pc:picChg chg="del">
          <ac:chgData name="Labberton, Angela Susan" userId="30235f49-f1ff-4f9a-aaf4-3e06f9051313" providerId="ADAL" clId="{8071C404-6A38-432F-A8DC-8102336474D0}" dt="2022-02-21T12:55:05.365" v="528" actId="478"/>
          <ac:picMkLst>
            <pc:docMk/>
            <pc:sldMk cId="1110693474" sldId="284"/>
            <ac:picMk id="11" creationId="{87914BBB-7D81-45DE-8363-F5C4DC841A5D}"/>
          </ac:picMkLst>
        </pc:picChg>
        <pc:picChg chg="del mod topLvl">
          <ac:chgData name="Labberton, Angela Susan" userId="30235f49-f1ff-4f9a-aaf4-3e06f9051313" providerId="ADAL" clId="{8071C404-6A38-432F-A8DC-8102336474D0}" dt="2022-02-21T12:56:37.815" v="540" actId="478"/>
          <ac:picMkLst>
            <pc:docMk/>
            <pc:sldMk cId="1110693474" sldId="284"/>
            <ac:picMk id="13" creationId="{288422F2-6D23-4F54-81F3-68F41CF35B36}"/>
          </ac:picMkLst>
        </pc:picChg>
      </pc:sldChg>
      <pc:sldChg chg="addSp modSp mod">
        <pc:chgData name="Labberton, Angela Susan" userId="30235f49-f1ff-4f9a-aaf4-3e06f9051313" providerId="ADAL" clId="{8071C404-6A38-432F-A8DC-8102336474D0}" dt="2022-05-12T12:53:09.801" v="754"/>
        <pc:sldMkLst>
          <pc:docMk/>
          <pc:sldMk cId="3850903880" sldId="295"/>
        </pc:sldMkLst>
        <pc:spChg chg="add mod">
          <ac:chgData name="Labberton, Angela Susan" userId="30235f49-f1ff-4f9a-aaf4-3e06f9051313" providerId="ADAL" clId="{8071C404-6A38-432F-A8DC-8102336474D0}" dt="2022-05-10T08:04:01.644" v="710" actId="255"/>
          <ac:spMkLst>
            <pc:docMk/>
            <pc:sldMk cId="3850903880" sldId="295"/>
            <ac:spMk id="2" creationId="{2BBE8FFB-8F84-43B2-8799-D6EEE9C2983D}"/>
          </ac:spMkLst>
        </pc:spChg>
        <pc:spChg chg="mod">
          <ac:chgData name="Labberton, Angela Susan" userId="30235f49-f1ff-4f9a-aaf4-3e06f9051313" providerId="ADAL" clId="{8071C404-6A38-432F-A8DC-8102336474D0}" dt="2022-05-12T12:51:48.176" v="721" actId="1076"/>
          <ac:spMkLst>
            <pc:docMk/>
            <pc:sldMk cId="3850903880" sldId="295"/>
            <ac:spMk id="3" creationId="{8EE9C672-8A19-47BE-AF0A-4A7F50574F67}"/>
          </ac:spMkLst>
        </pc:spChg>
        <pc:spChg chg="mod">
          <ac:chgData name="Labberton, Angela Susan" userId="30235f49-f1ff-4f9a-aaf4-3e06f9051313" providerId="ADAL" clId="{8071C404-6A38-432F-A8DC-8102336474D0}" dt="2022-05-12T12:53:09.801" v="754"/>
          <ac:spMkLst>
            <pc:docMk/>
            <pc:sldMk cId="3850903880" sldId="295"/>
            <ac:spMk id="4" creationId="{6A6678E5-3EE5-40B8-A096-529B33DCEB38}"/>
          </ac:spMkLst>
        </pc:spChg>
        <pc:spChg chg="mod">
          <ac:chgData name="Labberton, Angela Susan" userId="30235f49-f1ff-4f9a-aaf4-3e06f9051313" providerId="ADAL" clId="{8071C404-6A38-432F-A8DC-8102336474D0}" dt="2022-05-12T12:51:43.049" v="720" actId="1076"/>
          <ac:spMkLst>
            <pc:docMk/>
            <pc:sldMk cId="3850903880" sldId="295"/>
            <ac:spMk id="10" creationId="{329716B6-F94F-4758-8518-1BC4BC8E673B}"/>
          </ac:spMkLst>
        </pc:spChg>
        <pc:spChg chg="mod">
          <ac:chgData name="Labberton, Angela Susan" userId="30235f49-f1ff-4f9a-aaf4-3e06f9051313" providerId="ADAL" clId="{8071C404-6A38-432F-A8DC-8102336474D0}" dt="2022-02-21T13:02:45.697" v="610" actId="207"/>
          <ac:spMkLst>
            <pc:docMk/>
            <pc:sldMk cId="3850903880" sldId="295"/>
            <ac:spMk id="11" creationId="{1514EE0C-E25E-469E-9248-0810AB57C9F9}"/>
          </ac:spMkLst>
        </pc:spChg>
        <pc:picChg chg="mod">
          <ac:chgData name="Labberton, Angela Susan" userId="30235f49-f1ff-4f9a-aaf4-3e06f9051313" providerId="ADAL" clId="{8071C404-6A38-432F-A8DC-8102336474D0}" dt="2022-05-12T12:51:43.049" v="720" actId="1076"/>
          <ac:picMkLst>
            <pc:docMk/>
            <pc:sldMk cId="3850903880" sldId="295"/>
            <ac:picMk id="8" creationId="{DD51DF7F-945F-44EB-ADEA-65DBCE1C25AE}"/>
          </ac:picMkLst>
        </pc:picChg>
        <pc:picChg chg="mod">
          <ac:chgData name="Labberton, Angela Susan" userId="30235f49-f1ff-4f9a-aaf4-3e06f9051313" providerId="ADAL" clId="{8071C404-6A38-432F-A8DC-8102336474D0}" dt="2022-05-12T12:51:43.049" v="720" actId="1076"/>
          <ac:picMkLst>
            <pc:docMk/>
            <pc:sldMk cId="3850903880" sldId="295"/>
            <ac:picMk id="9" creationId="{E0D823BC-581D-49D1-857E-C1E3B34BE2C1}"/>
          </ac:picMkLst>
        </pc:picChg>
      </pc:sldChg>
      <pc:sldChg chg="modSp mod">
        <pc:chgData name="Labberton, Angela Susan" userId="30235f49-f1ff-4f9a-aaf4-3e06f9051313" providerId="ADAL" clId="{8071C404-6A38-432F-A8DC-8102336474D0}" dt="2022-05-12T12:53:16.455" v="755"/>
        <pc:sldMkLst>
          <pc:docMk/>
          <pc:sldMk cId="986440341" sldId="296"/>
        </pc:sldMkLst>
        <pc:spChg chg="mod">
          <ac:chgData name="Labberton, Angela Susan" userId="30235f49-f1ff-4f9a-aaf4-3e06f9051313" providerId="ADAL" clId="{8071C404-6A38-432F-A8DC-8102336474D0}" dt="2022-02-21T13:08:25.665" v="677" actId="1076"/>
          <ac:spMkLst>
            <pc:docMk/>
            <pc:sldMk cId="986440341" sldId="296"/>
            <ac:spMk id="3" creationId="{E7912C80-9F98-4305-91D2-4D1002F32BC3}"/>
          </ac:spMkLst>
        </pc:spChg>
        <pc:spChg chg="mod">
          <ac:chgData name="Labberton, Angela Susan" userId="30235f49-f1ff-4f9a-aaf4-3e06f9051313" providerId="ADAL" clId="{8071C404-6A38-432F-A8DC-8102336474D0}" dt="2022-05-12T12:53:16.455" v="755"/>
          <ac:spMkLst>
            <pc:docMk/>
            <pc:sldMk cId="986440341" sldId="296"/>
            <ac:spMk id="8" creationId="{E73E878A-4AAD-4A1E-A568-37B516B07AE4}"/>
          </ac:spMkLst>
        </pc:spChg>
        <pc:spChg chg="mod">
          <ac:chgData name="Labberton, Angela Susan" userId="30235f49-f1ff-4f9a-aaf4-3e06f9051313" providerId="ADAL" clId="{8071C404-6A38-432F-A8DC-8102336474D0}" dt="2022-02-21T13:03:02.840" v="612" actId="207"/>
          <ac:spMkLst>
            <pc:docMk/>
            <pc:sldMk cId="986440341" sldId="296"/>
            <ac:spMk id="10" creationId="{7C354EC1-DB9F-40D5-A9CF-1A3ECE795D42}"/>
          </ac:spMkLst>
        </pc:spChg>
      </pc:sldChg>
      <pc:sldChg chg="modSp mod modNotesTx">
        <pc:chgData name="Labberton, Angela Susan" userId="30235f49-f1ff-4f9a-aaf4-3e06f9051313" providerId="ADAL" clId="{8071C404-6A38-432F-A8DC-8102336474D0}" dt="2022-05-12T12:53:23.960" v="757"/>
        <pc:sldMkLst>
          <pc:docMk/>
          <pc:sldMk cId="2381222818" sldId="297"/>
        </pc:sldMkLst>
        <pc:spChg chg="mod">
          <ac:chgData name="Labberton, Angela Susan" userId="30235f49-f1ff-4f9a-aaf4-3e06f9051313" providerId="ADAL" clId="{8071C404-6A38-432F-A8DC-8102336474D0}" dt="2022-02-21T13:08:35.458" v="678" actId="1076"/>
          <ac:spMkLst>
            <pc:docMk/>
            <pc:sldMk cId="2381222818" sldId="297"/>
            <ac:spMk id="2" creationId="{C404FB34-4F61-46DD-9F3B-4CD368B46620}"/>
          </ac:spMkLst>
        </pc:spChg>
        <pc:spChg chg="mod">
          <ac:chgData name="Labberton, Angela Susan" userId="30235f49-f1ff-4f9a-aaf4-3e06f9051313" providerId="ADAL" clId="{8071C404-6A38-432F-A8DC-8102336474D0}" dt="2022-02-21T13:13:35.555" v="696" actId="1076"/>
          <ac:spMkLst>
            <pc:docMk/>
            <pc:sldMk cId="2381222818" sldId="297"/>
            <ac:spMk id="3" creationId="{856F1EFA-E1F4-42D0-B5C4-5220AEDEB370}"/>
          </ac:spMkLst>
        </pc:spChg>
        <pc:spChg chg="mod">
          <ac:chgData name="Labberton, Angela Susan" userId="30235f49-f1ff-4f9a-aaf4-3e06f9051313" providerId="ADAL" clId="{8071C404-6A38-432F-A8DC-8102336474D0}" dt="2022-05-12T12:53:23.960" v="757"/>
          <ac:spMkLst>
            <pc:docMk/>
            <pc:sldMk cId="2381222818" sldId="297"/>
            <ac:spMk id="4" creationId="{14BA7345-4FAC-451C-A4E9-0973C5907796}"/>
          </ac:spMkLst>
        </pc:spChg>
        <pc:spChg chg="mod">
          <ac:chgData name="Labberton, Angela Susan" userId="30235f49-f1ff-4f9a-aaf4-3e06f9051313" providerId="ADAL" clId="{8071C404-6A38-432F-A8DC-8102336474D0}" dt="2022-02-21T13:08:47.043" v="680" actId="207"/>
          <ac:spMkLst>
            <pc:docMk/>
            <pc:sldMk cId="2381222818" sldId="297"/>
            <ac:spMk id="6" creationId="{1CCEC21E-C3AB-4213-8EC2-C48B75944B87}"/>
          </ac:spMkLst>
        </pc:spChg>
      </pc:sldChg>
      <pc:sldChg chg="addSp modSp del mod">
        <pc:chgData name="Labberton, Angela Susan" userId="30235f49-f1ff-4f9a-aaf4-3e06f9051313" providerId="ADAL" clId="{8071C404-6A38-432F-A8DC-8102336474D0}" dt="2022-05-12T12:51:04.485" v="713" actId="47"/>
        <pc:sldMkLst>
          <pc:docMk/>
          <pc:sldMk cId="3962033201" sldId="298"/>
        </pc:sldMkLst>
        <pc:spChg chg="mod">
          <ac:chgData name="Labberton, Angela Susan" userId="30235f49-f1ff-4f9a-aaf4-3e06f9051313" providerId="ADAL" clId="{8071C404-6A38-432F-A8DC-8102336474D0}" dt="2022-02-21T12:30:11.351" v="518"/>
          <ac:spMkLst>
            <pc:docMk/>
            <pc:sldMk cId="3962033201" sldId="298"/>
            <ac:spMk id="4" creationId="{6A6678E5-3EE5-40B8-A096-529B33DCEB38}"/>
          </ac:spMkLst>
        </pc:spChg>
        <pc:spChg chg="mod">
          <ac:chgData name="Labberton, Angela Susan" userId="30235f49-f1ff-4f9a-aaf4-3e06f9051313" providerId="ADAL" clId="{8071C404-6A38-432F-A8DC-8102336474D0}" dt="2022-02-21T13:02:52.881" v="611" actId="207"/>
          <ac:spMkLst>
            <pc:docMk/>
            <pc:sldMk cId="3962033201" sldId="298"/>
            <ac:spMk id="5" creationId="{0E45E03E-AF15-4081-9D32-0C063D0C7B9B}"/>
          </ac:spMkLst>
        </pc:spChg>
        <pc:spChg chg="add mod">
          <ac:chgData name="Labberton, Angela Susan" userId="30235f49-f1ff-4f9a-aaf4-3e06f9051313" providerId="ADAL" clId="{8071C404-6A38-432F-A8DC-8102336474D0}" dt="2022-05-10T08:04:14.626" v="711"/>
          <ac:spMkLst>
            <pc:docMk/>
            <pc:sldMk cId="3962033201" sldId="298"/>
            <ac:spMk id="6" creationId="{3E150343-EBDC-4B23-8C27-842C6109434C}"/>
          </ac:spMkLst>
        </pc:spChg>
      </pc:sldChg>
      <pc:sldChg chg="modSp mod">
        <pc:chgData name="Labberton, Angela Susan" userId="30235f49-f1ff-4f9a-aaf4-3e06f9051313" providerId="ADAL" clId="{8071C404-6A38-432F-A8DC-8102336474D0}" dt="2022-05-12T12:52:59.338" v="753" actId="20577"/>
        <pc:sldMkLst>
          <pc:docMk/>
          <pc:sldMk cId="2461377147" sldId="299"/>
        </pc:sldMkLst>
        <pc:spChg chg="mod">
          <ac:chgData name="Labberton, Angela Susan" userId="30235f49-f1ff-4f9a-aaf4-3e06f9051313" providerId="ADAL" clId="{8071C404-6A38-432F-A8DC-8102336474D0}" dt="2022-02-21T13:06:17.104" v="647" actId="20577"/>
          <ac:spMkLst>
            <pc:docMk/>
            <pc:sldMk cId="2461377147" sldId="299"/>
            <ac:spMk id="3" creationId="{C01319AB-CE37-45F6-9126-505C31E50B71}"/>
          </ac:spMkLst>
        </pc:spChg>
        <pc:spChg chg="mod">
          <ac:chgData name="Labberton, Angela Susan" userId="30235f49-f1ff-4f9a-aaf4-3e06f9051313" providerId="ADAL" clId="{8071C404-6A38-432F-A8DC-8102336474D0}" dt="2022-05-12T12:52:59.338" v="753" actId="20577"/>
          <ac:spMkLst>
            <pc:docMk/>
            <pc:sldMk cId="2461377147" sldId="299"/>
            <ac:spMk id="6" creationId="{174EF32C-60A6-4D73-9274-A19044CC7D54}"/>
          </ac:spMkLst>
        </pc:spChg>
        <pc:spChg chg="mod">
          <ac:chgData name="Labberton, Angela Susan" userId="30235f49-f1ff-4f9a-aaf4-3e06f9051313" providerId="ADAL" clId="{8071C404-6A38-432F-A8DC-8102336474D0}" dt="2022-02-21T13:01:44.607" v="600" actId="207"/>
          <ac:spMkLst>
            <pc:docMk/>
            <pc:sldMk cId="2461377147" sldId="299"/>
            <ac:spMk id="8" creationId="{4D83D66D-3D88-4DBF-A063-8FE5898A993D}"/>
          </ac:spMkLst>
        </pc:spChg>
      </pc:sldChg>
      <pc:sldChg chg="modSp add mod">
        <pc:chgData name="Labberton, Angela Susan" userId="30235f49-f1ff-4f9a-aaf4-3e06f9051313" providerId="ADAL" clId="{8071C404-6A38-432F-A8DC-8102336474D0}" dt="2022-05-12T12:52:23.201" v="722" actId="1076"/>
        <pc:sldMkLst>
          <pc:docMk/>
          <pc:sldMk cId="2044727508" sldId="300"/>
        </pc:sldMkLst>
        <pc:spChg chg="mod">
          <ac:chgData name="Labberton, Angela Susan" userId="30235f49-f1ff-4f9a-aaf4-3e06f9051313" providerId="ADAL" clId="{8071C404-6A38-432F-A8DC-8102336474D0}" dt="2022-05-12T12:52:23.201" v="722" actId="1076"/>
          <ac:spMkLst>
            <pc:docMk/>
            <pc:sldMk cId="2044727508" sldId="300"/>
            <ac:spMk id="7" creationId="{C7504207-9245-49A4-8FA9-289BD036D219}"/>
          </ac:spMkLst>
        </pc:spChg>
      </pc:sldChg>
      <pc:sldChg chg="modSp mod">
        <pc:chgData name="Labberton, Angela Susan" userId="30235f49-f1ff-4f9a-aaf4-3e06f9051313" providerId="ADAL" clId="{8071C404-6A38-432F-A8DC-8102336474D0}" dt="2022-05-12T12:53:27.674" v="758"/>
        <pc:sldMkLst>
          <pc:docMk/>
          <pc:sldMk cId="3791967921" sldId="301"/>
        </pc:sldMkLst>
        <pc:spChg chg="mod">
          <ac:chgData name="Labberton, Angela Susan" userId="30235f49-f1ff-4f9a-aaf4-3e06f9051313" providerId="ADAL" clId="{8071C404-6A38-432F-A8DC-8102336474D0}" dt="2022-05-12T12:53:27.674" v="758"/>
          <ac:spMkLst>
            <pc:docMk/>
            <pc:sldMk cId="3791967921" sldId="301"/>
            <ac:spMk id="5" creationId="{1CF81833-3041-4744-ACEE-C6D670790764}"/>
          </ac:spMkLst>
        </pc:spChg>
        <pc:spChg chg="mod">
          <ac:chgData name="Labberton, Angela Susan" userId="30235f49-f1ff-4f9a-aaf4-3e06f9051313" providerId="ADAL" clId="{8071C404-6A38-432F-A8DC-8102336474D0}" dt="2022-02-21T13:08:43.171" v="679" actId="207"/>
          <ac:spMkLst>
            <pc:docMk/>
            <pc:sldMk cId="3791967921" sldId="301"/>
            <ac:spMk id="11" creationId="{BEFA7BE7-6753-4AFC-9749-68F35828BE29}"/>
          </ac:spMkLst>
        </pc:spChg>
      </pc:sldChg>
    </pc:docChg>
  </pc:docChgLst>
  <pc:docChgLst>
    <pc:chgData name="Nordstrøm, Charlott Elise Gyllenhammar" userId="3715a455-57a5-48c1-9236-91a9f3d6ec96" providerId="ADAL" clId="{CB7B278D-3601-41D6-BAA9-1BB463296835}"/>
    <pc:docChg chg="modSld">
      <pc:chgData name="Nordstrøm, Charlott Elise Gyllenhammar" userId="3715a455-57a5-48c1-9236-91a9f3d6ec96" providerId="ADAL" clId="{CB7B278D-3601-41D6-BAA9-1BB463296835}" dt="2022-05-12T07:43:07.562" v="68" actId="6549"/>
      <pc:docMkLst>
        <pc:docMk/>
      </pc:docMkLst>
      <pc:sldChg chg="modSp mod">
        <pc:chgData name="Nordstrøm, Charlott Elise Gyllenhammar" userId="3715a455-57a5-48c1-9236-91a9f3d6ec96" providerId="ADAL" clId="{CB7B278D-3601-41D6-BAA9-1BB463296835}" dt="2022-05-12T07:43:07.562" v="68" actId="6549"/>
        <pc:sldMkLst>
          <pc:docMk/>
          <pc:sldMk cId="3850903880" sldId="295"/>
        </pc:sldMkLst>
        <pc:spChg chg="mod">
          <ac:chgData name="Nordstrøm, Charlott Elise Gyllenhammar" userId="3715a455-57a5-48c1-9236-91a9f3d6ec96" providerId="ADAL" clId="{CB7B278D-3601-41D6-BAA9-1BB463296835}" dt="2022-05-12T07:43:07.562" v="68" actId="6549"/>
          <ac:spMkLst>
            <pc:docMk/>
            <pc:sldMk cId="3850903880" sldId="295"/>
            <ac:spMk id="2" creationId="{2BBE8FFB-8F84-43B2-8799-D6EEE9C2983D}"/>
          </ac:spMkLst>
        </pc:spChg>
        <pc:spChg chg="mod">
          <ac:chgData name="Nordstrøm, Charlott Elise Gyllenhammar" userId="3715a455-57a5-48c1-9236-91a9f3d6ec96" providerId="ADAL" clId="{CB7B278D-3601-41D6-BAA9-1BB463296835}" dt="2022-05-12T07:42:35.156" v="2" actId="5793"/>
          <ac:spMkLst>
            <pc:docMk/>
            <pc:sldMk cId="3850903880" sldId="295"/>
            <ac:spMk id="3" creationId="{8EE9C672-8A19-47BE-AF0A-4A7F50574F67}"/>
          </ac:spMkLst>
        </pc:spChg>
      </pc:sldChg>
    </pc:docChg>
  </pc:docChgLst>
  <pc:docChgLst>
    <pc:chgData name="Labberton, Angela Susan" userId="30235f49-f1ff-4f9a-aaf4-3e06f9051313" providerId="ADAL" clId="{59E0D4F0-2BDB-4BBA-8B58-0CCFB386873C}"/>
    <pc:docChg chg="custSel modSld">
      <pc:chgData name="Labberton, Angela Susan" userId="30235f49-f1ff-4f9a-aaf4-3e06f9051313" providerId="ADAL" clId="{59E0D4F0-2BDB-4BBA-8B58-0CCFB386873C}" dt="2021-09-28T12:23:17.208" v="93" actId="14100"/>
      <pc:docMkLst>
        <pc:docMk/>
      </pc:docMkLst>
      <pc:sldChg chg="modSp mod">
        <pc:chgData name="Labberton, Angela Susan" userId="30235f49-f1ff-4f9a-aaf4-3e06f9051313" providerId="ADAL" clId="{59E0D4F0-2BDB-4BBA-8B58-0CCFB386873C}" dt="2021-09-28T12:23:17.208" v="93" actId="14100"/>
        <pc:sldMkLst>
          <pc:docMk/>
          <pc:sldMk cId="3758386800" sldId="257"/>
        </pc:sldMkLst>
        <pc:spChg chg="mod">
          <ac:chgData name="Labberton, Angela Susan" userId="30235f49-f1ff-4f9a-aaf4-3e06f9051313" providerId="ADAL" clId="{59E0D4F0-2BDB-4BBA-8B58-0CCFB386873C}" dt="2021-09-28T12:23:17.208" v="93" actId="14100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59E0D4F0-2BDB-4BBA-8B58-0CCFB386873C}" dt="2021-09-28T12:20:22.022" v="70" actId="768"/>
        <pc:sldMkLst>
          <pc:docMk/>
          <pc:sldMk cId="97029183" sldId="280"/>
        </pc:sldMkLst>
        <pc:spChg chg="mod">
          <ac:chgData name="Labberton, Angela Susan" userId="30235f49-f1ff-4f9a-aaf4-3e06f9051313" providerId="ADAL" clId="{59E0D4F0-2BDB-4BBA-8B58-0CCFB386873C}" dt="2021-09-28T12:20:22.022" v="70" actId="768"/>
          <ac:spMkLst>
            <pc:docMk/>
            <pc:sldMk cId="97029183" sldId="280"/>
            <ac:spMk id="7" creationId="{60984CFD-4DBB-4EFD-8722-821C117FCF52}"/>
          </ac:spMkLst>
        </pc:spChg>
      </pc:sldChg>
      <pc:sldChg chg="addSp delSp modSp mod">
        <pc:chgData name="Labberton, Angela Susan" userId="30235f49-f1ff-4f9a-aaf4-3e06f9051313" providerId="ADAL" clId="{59E0D4F0-2BDB-4BBA-8B58-0CCFB386873C}" dt="2021-09-28T12:17:24.842" v="57" actId="478"/>
        <pc:sldMkLst>
          <pc:docMk/>
          <pc:sldMk cId="1110693474" sldId="284"/>
        </pc:sldMkLst>
        <pc:spChg chg="add del mod">
          <ac:chgData name="Labberton, Angela Susan" userId="30235f49-f1ff-4f9a-aaf4-3e06f9051313" providerId="ADAL" clId="{59E0D4F0-2BDB-4BBA-8B58-0CCFB386873C}" dt="2021-09-28T12:17:24.842" v="57" actId="478"/>
          <ac:spMkLst>
            <pc:docMk/>
            <pc:sldMk cId="1110693474" sldId="284"/>
            <ac:spMk id="4" creationId="{D402D83A-49A6-4C08-A0F4-BBE477E7EE3D}"/>
          </ac:spMkLst>
        </pc:spChg>
        <pc:spChg chg="del mod">
          <ac:chgData name="Labberton, Angela Susan" userId="30235f49-f1ff-4f9a-aaf4-3e06f9051313" providerId="ADAL" clId="{59E0D4F0-2BDB-4BBA-8B58-0CCFB386873C}" dt="2021-09-28T11:32:12.271" v="2" actId="478"/>
          <ac:spMkLst>
            <pc:docMk/>
            <pc:sldMk cId="1110693474" sldId="284"/>
            <ac:spMk id="5" creationId="{8BD8CB9D-F276-4C67-A1BB-7CDFC3EC695C}"/>
          </ac:spMkLst>
        </pc:spChg>
        <pc:spChg chg="add mod">
          <ac:chgData name="Labberton, Angela Susan" userId="30235f49-f1ff-4f9a-aaf4-3e06f9051313" providerId="ADAL" clId="{59E0D4F0-2BDB-4BBA-8B58-0CCFB386873C}" dt="2021-09-28T11:32:14.028" v="3"/>
          <ac:spMkLst>
            <pc:docMk/>
            <pc:sldMk cId="1110693474" sldId="284"/>
            <ac:spMk id="8" creationId="{CF442960-02F6-44DC-9ED4-B3A67C544D07}"/>
          </ac:spMkLst>
        </pc:spChg>
        <pc:spChg chg="mod">
          <ac:chgData name="Labberton, Angela Susan" userId="30235f49-f1ff-4f9a-aaf4-3e06f9051313" providerId="ADAL" clId="{59E0D4F0-2BDB-4BBA-8B58-0CCFB386873C}" dt="2021-09-28T11:32:19.232" v="4"/>
          <ac:spMkLst>
            <pc:docMk/>
            <pc:sldMk cId="1110693474" sldId="284"/>
            <ac:spMk id="12" creationId="{8168F5CA-E70F-468D-9D2F-F6F68E6BBD8C}"/>
          </ac:spMkLst>
        </pc:spChg>
        <pc:grpChg chg="add mod">
          <ac:chgData name="Labberton, Angela Susan" userId="30235f49-f1ff-4f9a-aaf4-3e06f9051313" providerId="ADAL" clId="{59E0D4F0-2BDB-4BBA-8B58-0CCFB386873C}" dt="2021-09-28T11:32:19.232" v="4"/>
          <ac:grpSpMkLst>
            <pc:docMk/>
            <pc:sldMk cId="1110693474" sldId="284"/>
            <ac:grpSpMk id="9" creationId="{6AF64CA3-497E-4FAA-B568-4B0A21BB9378}"/>
          </ac:grpSpMkLst>
        </pc:grpChg>
        <pc:picChg chg="del">
          <ac:chgData name="Labberton, Angela Susan" userId="30235f49-f1ff-4f9a-aaf4-3e06f9051313" providerId="ADAL" clId="{59E0D4F0-2BDB-4BBA-8B58-0CCFB386873C}" dt="2021-09-28T11:32:09.965" v="1" actId="478"/>
          <ac:picMkLst>
            <pc:docMk/>
            <pc:sldMk cId="1110693474" sldId="284"/>
            <ac:picMk id="7" creationId="{025F81DD-A44A-4CCA-BA61-E573A5602B7B}"/>
          </ac:picMkLst>
        </pc:picChg>
        <pc:picChg chg="mod">
          <ac:chgData name="Labberton, Angela Susan" userId="30235f49-f1ff-4f9a-aaf4-3e06f9051313" providerId="ADAL" clId="{59E0D4F0-2BDB-4BBA-8B58-0CCFB386873C}" dt="2021-09-28T11:32:19.232" v="4"/>
          <ac:picMkLst>
            <pc:docMk/>
            <pc:sldMk cId="1110693474" sldId="284"/>
            <ac:picMk id="11" creationId="{87914BBB-7D81-45DE-8363-F5C4DC841A5D}"/>
          </ac:picMkLst>
        </pc:picChg>
        <pc:picChg chg="mod">
          <ac:chgData name="Labberton, Angela Susan" userId="30235f49-f1ff-4f9a-aaf4-3e06f9051313" providerId="ADAL" clId="{59E0D4F0-2BDB-4BBA-8B58-0CCFB386873C}" dt="2021-09-28T11:32:19.232" v="4"/>
          <ac:picMkLst>
            <pc:docMk/>
            <pc:sldMk cId="1110693474" sldId="284"/>
            <ac:picMk id="13" creationId="{288422F2-6D23-4F54-81F3-68F41CF35B36}"/>
          </ac:picMkLst>
        </pc:picChg>
      </pc:sldChg>
      <pc:sldChg chg="addSp modSp mod">
        <pc:chgData name="Labberton, Angela Susan" userId="30235f49-f1ff-4f9a-aaf4-3e06f9051313" providerId="ADAL" clId="{59E0D4F0-2BDB-4BBA-8B58-0CCFB386873C}" dt="2021-09-28T12:16:30.971" v="51"/>
        <pc:sldMkLst>
          <pc:docMk/>
          <pc:sldMk cId="3850903880" sldId="295"/>
        </pc:sldMkLst>
        <pc:spChg chg="add mod ord">
          <ac:chgData name="Labberton, Angela Susan" userId="30235f49-f1ff-4f9a-aaf4-3e06f9051313" providerId="ADAL" clId="{59E0D4F0-2BDB-4BBA-8B58-0CCFB386873C}" dt="2021-09-28T12:13:54.969" v="39" actId="1076"/>
          <ac:spMkLst>
            <pc:docMk/>
            <pc:sldMk cId="3850903880" sldId="295"/>
            <ac:spMk id="10" creationId="{329716B6-F94F-4758-8518-1BC4BC8E673B}"/>
          </ac:spMkLst>
        </pc:spChg>
        <pc:picChg chg="mod">
          <ac:chgData name="Labberton, Angela Susan" userId="30235f49-f1ff-4f9a-aaf4-3e06f9051313" providerId="ADAL" clId="{59E0D4F0-2BDB-4BBA-8B58-0CCFB386873C}" dt="2021-09-28T12:14:13.633" v="43" actId="14100"/>
          <ac:picMkLst>
            <pc:docMk/>
            <pc:sldMk cId="3850903880" sldId="295"/>
            <ac:picMk id="5" creationId="{BDA45712-E37E-4743-AC0F-DDAADED8FE25}"/>
          </ac:picMkLst>
        </pc:picChg>
        <pc:picChg chg="mod modCrop">
          <ac:chgData name="Labberton, Angela Susan" userId="30235f49-f1ff-4f9a-aaf4-3e06f9051313" providerId="ADAL" clId="{59E0D4F0-2BDB-4BBA-8B58-0CCFB386873C}" dt="2021-09-28T12:15:01.646" v="50" actId="1076"/>
          <ac:picMkLst>
            <pc:docMk/>
            <pc:sldMk cId="3850903880" sldId="295"/>
            <ac:picMk id="7" creationId="{AA839BF2-A8D3-4746-8180-7DCB8D5A6880}"/>
          </ac:picMkLst>
        </pc:picChg>
        <pc:picChg chg="add mod modCrop">
          <ac:chgData name="Labberton, Angela Susan" userId="30235f49-f1ff-4f9a-aaf4-3e06f9051313" providerId="ADAL" clId="{59E0D4F0-2BDB-4BBA-8B58-0CCFB386873C}" dt="2021-09-28T12:16:30.971" v="51"/>
          <ac:picMkLst>
            <pc:docMk/>
            <pc:sldMk cId="3850903880" sldId="295"/>
            <ac:picMk id="8" creationId="{DD51DF7F-945F-44EB-ADEA-65DBCE1C25AE}"/>
          </ac:picMkLst>
        </pc:picChg>
        <pc:picChg chg="mod">
          <ac:chgData name="Labberton, Angela Susan" userId="30235f49-f1ff-4f9a-aaf4-3e06f9051313" providerId="ADAL" clId="{59E0D4F0-2BDB-4BBA-8B58-0CCFB386873C}" dt="2021-09-28T12:13:43.769" v="37" actId="1076"/>
          <ac:picMkLst>
            <pc:docMk/>
            <pc:sldMk cId="3850903880" sldId="295"/>
            <ac:picMk id="9" creationId="{E0D823BC-581D-49D1-857E-C1E3B34BE2C1}"/>
          </ac:picMkLst>
        </pc:picChg>
      </pc:sldChg>
    </pc:docChg>
  </pc:docChgLst>
  <pc:docChgLst>
    <pc:chgData name="Nordstrøm, Charlott Elise Gyllenhammar" userId="3715a455-57a5-48c1-9236-91a9f3d6ec96" providerId="ADAL" clId="{B3BA4FA5-DD7B-4483-A8F3-A5DDD1D498E3}"/>
    <pc:docChg chg="custSel delSld modSld">
      <pc:chgData name="Nordstrøm, Charlott Elise Gyllenhammar" userId="3715a455-57a5-48c1-9236-91a9f3d6ec96" providerId="ADAL" clId="{B3BA4FA5-DD7B-4483-A8F3-A5DDD1D498E3}" dt="2021-08-30T10:43:20.441" v="2886" actId="1076"/>
      <pc:docMkLst>
        <pc:docMk/>
      </pc:docMkLst>
      <pc:sldChg chg="modSp">
        <pc:chgData name="Nordstrøm, Charlott Elise Gyllenhammar" userId="3715a455-57a5-48c1-9236-91a9f3d6ec96" providerId="ADAL" clId="{B3BA4FA5-DD7B-4483-A8F3-A5DDD1D498E3}" dt="2021-08-26T14:59:36.835" v="1"/>
        <pc:sldMkLst>
          <pc:docMk/>
          <pc:sldMk cId="3758386800" sldId="257"/>
        </pc:sldMkLst>
        <pc:spChg chg="mod">
          <ac:chgData name="Nordstrøm, Charlott Elise Gyllenhammar" userId="3715a455-57a5-48c1-9236-91a9f3d6ec96" providerId="ADAL" clId="{B3BA4FA5-DD7B-4483-A8F3-A5DDD1D498E3}" dt="2021-08-26T14:59:36.835" v="1"/>
          <ac:spMkLst>
            <pc:docMk/>
            <pc:sldMk cId="3758386800" sldId="257"/>
            <ac:spMk id="3" creationId="{F01445E7-5057-4899-A1EA-558389DCB3E8}"/>
          </ac:spMkLst>
        </pc:spChg>
      </pc:sldChg>
      <pc:sldChg chg="del">
        <pc:chgData name="Nordstrøm, Charlott Elise Gyllenhammar" userId="3715a455-57a5-48c1-9236-91a9f3d6ec96" providerId="ADAL" clId="{B3BA4FA5-DD7B-4483-A8F3-A5DDD1D498E3}" dt="2021-08-26T15:00:41.114" v="7" actId="2696"/>
        <pc:sldMkLst>
          <pc:docMk/>
          <pc:sldMk cId="2960276664" sldId="270"/>
        </pc:sldMkLst>
      </pc:sldChg>
      <pc:sldChg chg="modSp mod">
        <pc:chgData name="Nordstrøm, Charlott Elise Gyllenhammar" userId="3715a455-57a5-48c1-9236-91a9f3d6ec96" providerId="ADAL" clId="{B3BA4FA5-DD7B-4483-A8F3-A5DDD1D498E3}" dt="2021-08-27T12:03:08.090" v="645" actId="962"/>
        <pc:sldMkLst>
          <pc:docMk/>
          <pc:sldMk cId="97029183" sldId="280"/>
        </pc:sldMkLst>
        <pc:spChg chg="mod">
          <ac:chgData name="Nordstrøm, Charlott Elise Gyllenhammar" userId="3715a455-57a5-48c1-9236-91a9f3d6ec96" providerId="ADAL" clId="{B3BA4FA5-DD7B-4483-A8F3-A5DDD1D498E3}" dt="2021-08-26T15:00:05.037" v="5" actId="1076"/>
          <ac:spMkLst>
            <pc:docMk/>
            <pc:sldMk cId="97029183" sldId="280"/>
            <ac:spMk id="6" creationId="{0A3F7349-EDAC-4355-B63F-AB159E34322E}"/>
          </ac:spMkLst>
        </pc:spChg>
        <pc:picChg chg="mod">
          <ac:chgData name="Nordstrøm, Charlott Elise Gyllenhammar" userId="3715a455-57a5-48c1-9236-91a9f3d6ec96" providerId="ADAL" clId="{B3BA4FA5-DD7B-4483-A8F3-A5DDD1D498E3}" dt="2021-08-27T12:03:08.090" v="645" actId="962"/>
          <ac:picMkLst>
            <pc:docMk/>
            <pc:sldMk cId="97029183" sldId="280"/>
            <ac:picMk id="8" creationId="{DF3CE251-DBF2-454A-B11F-C994FF72A102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12:04.976" v="1853" actId="962"/>
        <pc:sldMkLst>
          <pc:docMk/>
          <pc:sldMk cId="2231183433" sldId="281"/>
        </pc:sldMkLst>
        <pc:spChg chg="mod">
          <ac:chgData name="Nordstrøm, Charlott Elise Gyllenhammar" userId="3715a455-57a5-48c1-9236-91a9f3d6ec96" providerId="ADAL" clId="{B3BA4FA5-DD7B-4483-A8F3-A5DDD1D498E3}" dt="2021-08-27T08:46:07.229" v="68" actId="1076"/>
          <ac:spMkLst>
            <pc:docMk/>
            <pc:sldMk cId="2231183433" sldId="281"/>
            <ac:spMk id="3" creationId="{5DEDFFE4-BAD8-43C8-AB42-60325FF88A93}"/>
          </ac:spMkLst>
        </pc:spChg>
        <pc:spChg chg="mod">
          <ac:chgData name="Nordstrøm, Charlott Elise Gyllenhammar" userId="3715a455-57a5-48c1-9236-91a9f3d6ec96" providerId="ADAL" clId="{B3BA4FA5-DD7B-4483-A8F3-A5DDD1D498E3}" dt="2021-08-27T08:45:40.834" v="60" actId="27636"/>
          <ac:spMkLst>
            <pc:docMk/>
            <pc:sldMk cId="2231183433" sldId="281"/>
            <ac:spMk id="4" creationId="{858579D8-BAAC-4AFB-871F-6A0484F86A94}"/>
          </ac:spMkLst>
        </pc:spChg>
        <pc:picChg chg="mod">
          <ac:chgData name="Nordstrøm, Charlott Elise Gyllenhammar" userId="3715a455-57a5-48c1-9236-91a9f3d6ec96" providerId="ADAL" clId="{B3BA4FA5-DD7B-4483-A8F3-A5DDD1D498E3}" dt="2021-08-27T12:11:15.279" v="1851" actId="962"/>
          <ac:picMkLst>
            <pc:docMk/>
            <pc:sldMk cId="2231183433" sldId="281"/>
            <ac:picMk id="7" creationId="{A9CDF543-8597-47AB-A26D-1FEA658944EF}"/>
          </ac:picMkLst>
        </pc:picChg>
        <pc:picChg chg="mod">
          <ac:chgData name="Nordstrøm, Charlott Elise Gyllenhammar" userId="3715a455-57a5-48c1-9236-91a9f3d6ec96" providerId="ADAL" clId="{B3BA4FA5-DD7B-4483-A8F3-A5DDD1D498E3}" dt="2021-08-27T12:10:45.449" v="1565" actId="962"/>
          <ac:picMkLst>
            <pc:docMk/>
            <pc:sldMk cId="2231183433" sldId="281"/>
            <ac:picMk id="8" creationId="{0031B470-AD74-4C24-8199-F3482D320DEE}"/>
          </ac:picMkLst>
        </pc:picChg>
        <pc:picChg chg="mod">
          <ac:chgData name="Nordstrøm, Charlott Elise Gyllenhammar" userId="3715a455-57a5-48c1-9236-91a9f3d6ec96" providerId="ADAL" clId="{B3BA4FA5-DD7B-4483-A8F3-A5DDD1D498E3}" dt="2021-08-27T12:10:17.088" v="1563" actId="962"/>
          <ac:picMkLst>
            <pc:docMk/>
            <pc:sldMk cId="2231183433" sldId="281"/>
            <ac:picMk id="9" creationId="{B054FD3A-7E35-48FB-A1B9-C74048FB1132}"/>
          </ac:picMkLst>
        </pc:picChg>
        <pc:picChg chg="mod">
          <ac:chgData name="Nordstrøm, Charlott Elise Gyllenhammar" userId="3715a455-57a5-48c1-9236-91a9f3d6ec96" providerId="ADAL" clId="{B3BA4FA5-DD7B-4483-A8F3-A5DDD1D498E3}" dt="2021-08-27T12:12:04.976" v="1853" actId="962"/>
          <ac:picMkLst>
            <pc:docMk/>
            <pc:sldMk cId="2231183433" sldId="281"/>
            <ac:picMk id="14" creationId="{1F3D9360-ECC4-445E-BE95-C5AD3EACB08B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2:02.889" v="109" actId="962"/>
        <pc:sldMkLst>
          <pc:docMk/>
          <pc:sldMk cId="2478417670" sldId="282"/>
        </pc:sldMkLst>
        <pc:picChg chg="mod">
          <ac:chgData name="Nordstrøm, Charlott Elise Gyllenhammar" userId="3715a455-57a5-48c1-9236-91a9f3d6ec96" providerId="ADAL" clId="{B3BA4FA5-DD7B-4483-A8F3-A5DDD1D498E3}" dt="2021-08-27T12:02:02.889" v="109" actId="962"/>
          <ac:picMkLst>
            <pc:docMk/>
            <pc:sldMk cId="2478417670" sldId="282"/>
            <ac:picMk id="5" creationId="{EF996952-6353-422B-AFE4-37B592A84EDC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14:56.897" v="2655" actId="962"/>
        <pc:sldMkLst>
          <pc:docMk/>
          <pc:sldMk cId="4159019152" sldId="283"/>
        </pc:sldMkLst>
        <pc:spChg chg="mod">
          <ac:chgData name="Nordstrøm, Charlott Elise Gyllenhammar" userId="3715a455-57a5-48c1-9236-91a9f3d6ec96" providerId="ADAL" clId="{B3BA4FA5-DD7B-4483-A8F3-A5DDD1D498E3}" dt="2021-08-27T12:14:56.897" v="2655" actId="962"/>
          <ac:spMkLst>
            <pc:docMk/>
            <pc:sldMk cId="4159019152" sldId="283"/>
            <ac:spMk id="7" creationId="{349B5C5E-680A-44AC-983D-FAC64B845223}"/>
          </ac:spMkLst>
        </pc:spChg>
        <pc:grpChg chg="mod">
          <ac:chgData name="Nordstrøm, Charlott Elise Gyllenhammar" userId="3715a455-57a5-48c1-9236-91a9f3d6ec96" providerId="ADAL" clId="{B3BA4FA5-DD7B-4483-A8F3-A5DDD1D498E3}" dt="2021-08-27T12:04:58.627" v="783" actId="962"/>
          <ac:grpSpMkLst>
            <pc:docMk/>
            <pc:sldMk cId="4159019152" sldId="283"/>
            <ac:grpSpMk id="4" creationId="{0AC6EF86-004E-45F8-B0B0-0F13EC888AAF}"/>
          </ac:grpSpMkLst>
        </pc:grpChg>
        <pc:picChg chg="mod">
          <ac:chgData name="Nordstrøm, Charlott Elise Gyllenhammar" userId="3715a455-57a5-48c1-9236-91a9f3d6ec96" providerId="ADAL" clId="{B3BA4FA5-DD7B-4483-A8F3-A5DDD1D498E3}" dt="2021-08-27T12:05:27.220" v="785" actId="962"/>
          <ac:picMkLst>
            <pc:docMk/>
            <pc:sldMk cId="4159019152" sldId="283"/>
            <ac:picMk id="13" creationId="{4D04D2ED-1C6D-4BE0-AA78-613B9D5EFE92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4:20.811" v="647" actId="962"/>
        <pc:sldMkLst>
          <pc:docMk/>
          <pc:sldMk cId="1110693474" sldId="284"/>
        </pc:sldMkLst>
        <pc:picChg chg="mod">
          <ac:chgData name="Nordstrøm, Charlott Elise Gyllenhammar" userId="3715a455-57a5-48c1-9236-91a9f3d6ec96" providerId="ADAL" clId="{B3BA4FA5-DD7B-4483-A8F3-A5DDD1D498E3}" dt="2021-08-27T12:04:20.811" v="647" actId="962"/>
          <ac:picMkLst>
            <pc:docMk/>
            <pc:sldMk cId="1110693474" sldId="284"/>
            <ac:picMk id="7" creationId="{025F81DD-A44A-4CCA-BA61-E573A5602B7B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30T10:43:20.441" v="2886" actId="1076"/>
        <pc:sldMkLst>
          <pc:docMk/>
          <pc:sldMk cId="2060027092" sldId="285"/>
        </pc:sldMkLst>
        <pc:spChg chg="mod">
          <ac:chgData name="Nordstrøm, Charlott Elise Gyllenhammar" userId="3715a455-57a5-48c1-9236-91a9f3d6ec96" providerId="ADAL" clId="{B3BA4FA5-DD7B-4483-A8F3-A5DDD1D498E3}" dt="2021-08-30T10:43:20.441" v="2886" actId="1076"/>
          <ac:spMkLst>
            <pc:docMk/>
            <pc:sldMk cId="2060027092" sldId="285"/>
            <ac:spMk id="3" creationId="{470DDA9C-EEF3-46F3-927E-22A7E460FC24}"/>
          </ac:spMkLst>
        </pc:spChg>
        <pc:picChg chg="mod">
          <ac:chgData name="Nordstrøm, Charlott Elise Gyllenhammar" userId="3715a455-57a5-48c1-9236-91a9f3d6ec96" providerId="ADAL" clId="{B3BA4FA5-DD7B-4483-A8F3-A5DDD1D498E3}" dt="2021-08-27T12:14:48.166" v="2654" actId="962"/>
          <ac:picMkLst>
            <pc:docMk/>
            <pc:sldMk cId="2060027092" sldId="285"/>
            <ac:picMk id="7" creationId="{D6C6ECC3-7C6F-4CF1-86A4-B068467B9091}"/>
          </ac:picMkLst>
        </pc:picChg>
        <pc:picChg chg="mod">
          <ac:chgData name="Nordstrøm, Charlott Elise Gyllenhammar" userId="3715a455-57a5-48c1-9236-91a9f3d6ec96" providerId="ADAL" clId="{B3BA4FA5-DD7B-4483-A8F3-A5DDD1D498E3}" dt="2021-08-27T12:13:55.229" v="2652" actId="962"/>
          <ac:picMkLst>
            <pc:docMk/>
            <pc:sldMk cId="2060027092" sldId="285"/>
            <ac:picMk id="1026" creationId="{E4C15CD6-B44D-41C0-A7B6-6435A3B64E3B}"/>
          </ac:picMkLst>
        </pc:picChg>
      </pc:sldChg>
      <pc:sldChg chg="addSp modSp mod modNotesTx">
        <pc:chgData name="Nordstrøm, Charlott Elise Gyllenhammar" userId="3715a455-57a5-48c1-9236-91a9f3d6ec96" providerId="ADAL" clId="{B3BA4FA5-DD7B-4483-A8F3-A5DDD1D498E3}" dt="2021-08-27T12:06:44.906" v="1009" actId="962"/>
        <pc:sldMkLst>
          <pc:docMk/>
          <pc:sldMk cId="3850903880" sldId="295"/>
        </pc:sldMkLst>
        <pc:spChg chg="mod">
          <ac:chgData name="Nordstrøm, Charlott Elise Gyllenhammar" userId="3715a455-57a5-48c1-9236-91a9f3d6ec96" providerId="ADAL" clId="{B3BA4FA5-DD7B-4483-A8F3-A5DDD1D498E3}" dt="2021-08-26T15:26:50.699" v="15" actId="1076"/>
          <ac:spMkLst>
            <pc:docMk/>
            <pc:sldMk cId="3850903880" sldId="295"/>
            <ac:spMk id="2" creationId="{DAD55177-FB58-4664-807F-3F0E107AD104}"/>
          </ac:spMkLst>
        </pc:spChg>
        <pc:spChg chg="mod">
          <ac:chgData name="Nordstrøm, Charlott Elise Gyllenhammar" userId="3715a455-57a5-48c1-9236-91a9f3d6ec96" providerId="ADAL" clId="{B3BA4FA5-DD7B-4483-A8F3-A5DDD1D498E3}" dt="2021-08-26T15:26:47.309" v="14" actId="1076"/>
          <ac:spMkLst>
            <pc:docMk/>
            <pc:sldMk cId="3850903880" sldId="295"/>
            <ac:spMk id="3" creationId="{8EE9C672-8A19-47BE-AF0A-4A7F50574F67}"/>
          </ac:spMkLst>
        </pc:spChg>
        <pc:picChg chg="add mod">
          <ac:chgData name="Nordstrøm, Charlott Elise Gyllenhammar" userId="3715a455-57a5-48c1-9236-91a9f3d6ec96" providerId="ADAL" clId="{B3BA4FA5-DD7B-4483-A8F3-A5DDD1D498E3}" dt="2021-08-27T12:06:44.906" v="1009" actId="962"/>
          <ac:picMkLst>
            <pc:docMk/>
            <pc:sldMk cId="3850903880" sldId="295"/>
            <ac:picMk id="5" creationId="{BDA45712-E37E-4743-AC0F-DDAADED8FE25}"/>
          </ac:picMkLst>
        </pc:picChg>
        <pc:picChg chg="mod">
          <ac:chgData name="Nordstrøm, Charlott Elise Gyllenhammar" userId="3715a455-57a5-48c1-9236-91a9f3d6ec96" providerId="ADAL" clId="{B3BA4FA5-DD7B-4483-A8F3-A5DDD1D498E3}" dt="2021-08-27T12:05:45.024" v="911" actId="962"/>
          <ac:picMkLst>
            <pc:docMk/>
            <pc:sldMk cId="3850903880" sldId="295"/>
            <ac:picMk id="7" creationId="{AA839BF2-A8D3-4746-8180-7DCB8D5A6880}"/>
          </ac:picMkLst>
        </pc:picChg>
        <pc:picChg chg="mod">
          <ac:chgData name="Nordstrøm, Charlott Elise Gyllenhammar" userId="3715a455-57a5-48c1-9236-91a9f3d6ec96" providerId="ADAL" clId="{B3BA4FA5-DD7B-4483-A8F3-A5DDD1D498E3}" dt="2021-08-27T12:06:36.311" v="913" actId="962"/>
          <ac:picMkLst>
            <pc:docMk/>
            <pc:sldMk cId="3850903880" sldId="295"/>
            <ac:picMk id="9" creationId="{E0D823BC-581D-49D1-857E-C1E3B34BE2C1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8:31.863" v="1315" actId="962"/>
        <pc:sldMkLst>
          <pc:docMk/>
          <pc:sldMk cId="986440341" sldId="296"/>
        </pc:sldMkLst>
        <pc:picChg chg="mod">
          <ac:chgData name="Nordstrøm, Charlott Elise Gyllenhammar" userId="3715a455-57a5-48c1-9236-91a9f3d6ec96" providerId="ADAL" clId="{B3BA4FA5-DD7B-4483-A8F3-A5DDD1D498E3}" dt="2021-08-27T12:08:31.863" v="1315" actId="962"/>
          <ac:picMkLst>
            <pc:docMk/>
            <pc:sldMk cId="986440341" sldId="296"/>
            <ac:picMk id="5" creationId="{CBA8AF52-7D37-4A38-85B9-B06BBF02117E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9:43.991" v="1317" actId="962"/>
        <pc:sldMkLst>
          <pc:docMk/>
          <pc:sldMk cId="2381222818" sldId="297"/>
        </pc:sldMkLst>
        <pc:spChg chg="mod">
          <ac:chgData name="Nordstrøm, Charlott Elise Gyllenhammar" userId="3715a455-57a5-48c1-9236-91a9f3d6ec96" providerId="ADAL" clId="{B3BA4FA5-DD7B-4483-A8F3-A5DDD1D498E3}" dt="2021-08-27T08:46:29.405" v="72" actId="5793"/>
          <ac:spMkLst>
            <pc:docMk/>
            <pc:sldMk cId="2381222818" sldId="297"/>
            <ac:spMk id="3" creationId="{856F1EFA-E1F4-42D0-B5C4-5220AEDEB370}"/>
          </ac:spMkLst>
        </pc:spChg>
        <pc:picChg chg="mod">
          <ac:chgData name="Nordstrøm, Charlott Elise Gyllenhammar" userId="3715a455-57a5-48c1-9236-91a9f3d6ec96" providerId="ADAL" clId="{B3BA4FA5-DD7B-4483-A8F3-A5DDD1D498E3}" dt="2021-08-27T12:09:43.991" v="1317" actId="962"/>
          <ac:picMkLst>
            <pc:docMk/>
            <pc:sldMk cId="2381222818" sldId="297"/>
            <ac:picMk id="5" creationId="{F307BFC1-B902-46A5-A86E-60372C0793CF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7:43.913" v="1011" actId="962"/>
        <pc:sldMkLst>
          <pc:docMk/>
          <pc:sldMk cId="3962033201" sldId="298"/>
        </pc:sldMkLst>
        <pc:spChg chg="mod">
          <ac:chgData name="Nordstrøm, Charlott Elise Gyllenhammar" userId="3715a455-57a5-48c1-9236-91a9f3d6ec96" providerId="ADAL" clId="{B3BA4FA5-DD7B-4483-A8F3-A5DDD1D498E3}" dt="2021-08-27T09:29:21.086" v="107" actId="20577"/>
          <ac:spMkLst>
            <pc:docMk/>
            <pc:sldMk cId="3962033201" sldId="298"/>
            <ac:spMk id="3" creationId="{8EE9C672-8A19-47BE-AF0A-4A7F50574F67}"/>
          </ac:spMkLst>
        </pc:spChg>
        <pc:picChg chg="mod">
          <ac:chgData name="Nordstrøm, Charlott Elise Gyllenhammar" userId="3715a455-57a5-48c1-9236-91a9f3d6ec96" providerId="ADAL" clId="{B3BA4FA5-DD7B-4483-A8F3-A5DDD1D498E3}" dt="2021-08-27T12:07:43.913" v="1011" actId="962"/>
          <ac:picMkLst>
            <pc:docMk/>
            <pc:sldMk cId="3962033201" sldId="298"/>
            <ac:picMk id="10" creationId="{B89A69E8-68CC-427E-8199-7FCBD6117CAB}"/>
          </ac:picMkLst>
        </pc:picChg>
      </pc:sldChg>
      <pc:sldChg chg="del">
        <pc:chgData name="Nordstrøm, Charlott Elise Gyllenhammar" userId="3715a455-57a5-48c1-9236-91a9f3d6ec96" providerId="ADAL" clId="{B3BA4FA5-DD7B-4483-A8F3-A5DDD1D498E3}" dt="2021-08-26T14:59:06.100" v="0"/>
        <pc:sldMkLst>
          <pc:docMk/>
          <pc:sldMk cId="1878805402" sldId="299"/>
        </pc:sldMkLst>
      </pc:sldChg>
    </pc:docChg>
  </pc:docChgLst>
  <pc:docChgLst>
    <pc:chgData name="Nordstrøm, Charlott Elise Gyllenhammar" userId="3715a455-57a5-48c1-9236-91a9f3d6ec96" providerId="ADAL" clId="{A0B14721-8902-4683-B2DF-1A5A2E3531C1}"/>
    <pc:docChg chg="custSel addSld delSld modSld">
      <pc:chgData name="Nordstrøm, Charlott Elise Gyllenhammar" userId="3715a455-57a5-48c1-9236-91a9f3d6ec96" providerId="ADAL" clId="{A0B14721-8902-4683-B2DF-1A5A2E3531C1}" dt="2021-12-10T11:03:38.459" v="881" actId="20577"/>
      <pc:docMkLst>
        <pc:docMk/>
      </pc:docMkLst>
      <pc:sldChg chg="addSp modSp del mod">
        <pc:chgData name="Nordstrøm, Charlott Elise Gyllenhammar" userId="3715a455-57a5-48c1-9236-91a9f3d6ec96" providerId="ADAL" clId="{A0B14721-8902-4683-B2DF-1A5A2E3531C1}" dt="2021-12-10T10:51:23.844" v="722" actId="2696"/>
        <pc:sldMkLst>
          <pc:docMk/>
          <pc:sldMk cId="2060027092" sldId="285"/>
        </pc:sldMkLst>
        <pc:spChg chg="mod">
          <ac:chgData name="Nordstrøm, Charlott Elise Gyllenhammar" userId="3715a455-57a5-48c1-9236-91a9f3d6ec96" providerId="ADAL" clId="{A0B14721-8902-4683-B2DF-1A5A2E3531C1}" dt="2021-12-10T09:43:46.417" v="665" actId="14100"/>
          <ac:spMkLst>
            <pc:docMk/>
            <pc:sldMk cId="2060027092" sldId="285"/>
            <ac:spMk id="3" creationId="{470DDA9C-EEF3-46F3-927E-22A7E460FC24}"/>
          </ac:spMkLst>
        </pc:spChg>
        <pc:spChg chg="add mod">
          <ac:chgData name="Nordstrøm, Charlott Elise Gyllenhammar" userId="3715a455-57a5-48c1-9236-91a9f3d6ec96" providerId="ADAL" clId="{A0B14721-8902-4683-B2DF-1A5A2E3531C1}" dt="2021-12-10T09:43:58.944" v="702" actId="20577"/>
          <ac:spMkLst>
            <pc:docMk/>
            <pc:sldMk cId="2060027092" sldId="285"/>
            <ac:spMk id="8" creationId="{E11E580A-79FB-4594-AFCC-FF6A2726666D}"/>
          </ac:spMkLst>
        </pc:spChg>
      </pc:sldChg>
      <pc:sldChg chg="addSp modSp add mod">
        <pc:chgData name="Nordstrøm, Charlott Elise Gyllenhammar" userId="3715a455-57a5-48c1-9236-91a9f3d6ec96" providerId="ADAL" clId="{A0B14721-8902-4683-B2DF-1A5A2E3531C1}" dt="2021-12-10T09:43:37.083" v="664" actId="403"/>
        <pc:sldMkLst>
          <pc:docMk/>
          <pc:sldMk cId="2461377147" sldId="299"/>
        </pc:sldMkLst>
        <pc:spChg chg="mod">
          <ac:chgData name="Nordstrøm, Charlott Elise Gyllenhammar" userId="3715a455-57a5-48c1-9236-91a9f3d6ec96" providerId="ADAL" clId="{A0B14721-8902-4683-B2DF-1A5A2E3531C1}" dt="2021-12-10T08:40:50.707" v="30" actId="20577"/>
          <ac:spMkLst>
            <pc:docMk/>
            <pc:sldMk cId="2461377147" sldId="299"/>
            <ac:spMk id="2" creationId="{4C4EA956-EDB8-43D6-8A9F-71FB984AC51A}"/>
          </ac:spMkLst>
        </pc:spChg>
        <pc:spChg chg="mod">
          <ac:chgData name="Nordstrøm, Charlott Elise Gyllenhammar" userId="3715a455-57a5-48c1-9236-91a9f3d6ec96" providerId="ADAL" clId="{A0B14721-8902-4683-B2DF-1A5A2E3531C1}" dt="2021-12-10T08:43:31.293" v="330" actId="1076"/>
          <ac:spMkLst>
            <pc:docMk/>
            <pc:sldMk cId="2461377147" sldId="299"/>
            <ac:spMk id="3" creationId="{C01319AB-CE37-45F6-9126-505C31E50B71}"/>
          </ac:spMkLst>
        </pc:spChg>
        <pc:spChg chg="add mod">
          <ac:chgData name="Nordstrøm, Charlott Elise Gyllenhammar" userId="3715a455-57a5-48c1-9236-91a9f3d6ec96" providerId="ADAL" clId="{A0B14721-8902-4683-B2DF-1A5A2E3531C1}" dt="2021-12-10T09:43:37.083" v="664" actId="403"/>
          <ac:spMkLst>
            <pc:docMk/>
            <pc:sldMk cId="2461377147" sldId="299"/>
            <ac:spMk id="4" creationId="{5A1270AE-0C1D-4179-82D3-23EEDF5DF5EA}"/>
          </ac:spMkLst>
        </pc:spChg>
        <pc:spChg chg="mod">
          <ac:chgData name="Nordstrøm, Charlott Elise Gyllenhammar" userId="3715a455-57a5-48c1-9236-91a9f3d6ec96" providerId="ADAL" clId="{A0B14721-8902-4683-B2DF-1A5A2E3531C1}" dt="2021-12-10T08:55:17.228" v="631" actId="20577"/>
          <ac:spMkLst>
            <pc:docMk/>
            <pc:sldMk cId="2461377147" sldId="299"/>
            <ac:spMk id="6" creationId="{174EF32C-60A6-4D73-9274-A19044CC7D54}"/>
          </ac:spMkLst>
        </pc:spChg>
      </pc:sldChg>
      <pc:sldChg chg="addSp modSp add del mod">
        <pc:chgData name="Nordstrøm, Charlott Elise Gyllenhammar" userId="3715a455-57a5-48c1-9236-91a9f3d6ec96" providerId="ADAL" clId="{A0B14721-8902-4683-B2DF-1A5A2E3531C1}" dt="2021-12-10T10:51:59.158" v="764" actId="47"/>
        <pc:sldMkLst>
          <pc:docMk/>
          <pc:sldMk cId="279089930" sldId="300"/>
        </pc:sldMkLst>
        <pc:spChg chg="mod">
          <ac:chgData name="Nordstrøm, Charlott Elise Gyllenhammar" userId="3715a455-57a5-48c1-9236-91a9f3d6ec96" providerId="ADAL" clId="{A0B14721-8902-4683-B2DF-1A5A2E3531C1}" dt="2021-12-10T08:49:08.991" v="608" actId="20577"/>
          <ac:spMkLst>
            <pc:docMk/>
            <pc:sldMk cId="279089930" sldId="300"/>
            <ac:spMk id="3" creationId="{470DDA9C-EEF3-46F3-927E-22A7E460FC24}"/>
          </ac:spMkLst>
        </pc:spChg>
        <pc:spChg chg="add mod">
          <ac:chgData name="Nordstrøm, Charlott Elise Gyllenhammar" userId="3715a455-57a5-48c1-9236-91a9f3d6ec96" providerId="ADAL" clId="{A0B14721-8902-4683-B2DF-1A5A2E3531C1}" dt="2021-12-10T09:44:28.674" v="718" actId="1076"/>
          <ac:spMkLst>
            <pc:docMk/>
            <pc:sldMk cId="279089930" sldId="300"/>
            <ac:spMk id="8" creationId="{AF9CDE7F-C375-4873-BAED-65FFC11C6162}"/>
          </ac:spMkLst>
        </pc:spChg>
      </pc:sldChg>
      <pc:sldChg chg="addSp modSp add mod modNotesTx">
        <pc:chgData name="Nordstrøm, Charlott Elise Gyllenhammar" userId="3715a455-57a5-48c1-9236-91a9f3d6ec96" providerId="ADAL" clId="{A0B14721-8902-4683-B2DF-1A5A2E3531C1}" dt="2021-12-10T11:03:38.459" v="881" actId="20577"/>
        <pc:sldMkLst>
          <pc:docMk/>
          <pc:sldMk cId="3791967921" sldId="301"/>
        </pc:sldMkLst>
        <pc:spChg chg="mod">
          <ac:chgData name="Nordstrøm, Charlott Elise Gyllenhammar" userId="3715a455-57a5-48c1-9236-91a9f3d6ec96" providerId="ADAL" clId="{A0B14721-8902-4683-B2DF-1A5A2E3531C1}" dt="2021-12-10T10:51:09.114" v="720" actId="27636"/>
          <ac:spMkLst>
            <pc:docMk/>
            <pc:sldMk cId="3791967921" sldId="301"/>
            <ac:spMk id="2" creationId="{760E768E-3AF1-45E7-B0F1-07AB22524C5D}"/>
          </ac:spMkLst>
        </pc:spChg>
        <pc:spChg chg="mod">
          <ac:chgData name="Nordstrøm, Charlott Elise Gyllenhammar" userId="3715a455-57a5-48c1-9236-91a9f3d6ec96" providerId="ADAL" clId="{A0B14721-8902-4683-B2DF-1A5A2E3531C1}" dt="2021-12-10T10:51:47.353" v="763" actId="20577"/>
          <ac:spMkLst>
            <pc:docMk/>
            <pc:sldMk cId="3791967921" sldId="301"/>
            <ac:spMk id="3" creationId="{470DDA9C-EEF3-46F3-927E-22A7E460FC24}"/>
          </ac:spMkLst>
        </pc:spChg>
        <pc:spChg chg="add mod">
          <ac:chgData name="Nordstrøm, Charlott Elise Gyllenhammar" userId="3715a455-57a5-48c1-9236-91a9f3d6ec96" providerId="ADAL" clId="{A0B14721-8902-4683-B2DF-1A5A2E3531C1}" dt="2021-12-10T10:51:18.093" v="721"/>
          <ac:spMkLst>
            <pc:docMk/>
            <pc:sldMk cId="3791967921" sldId="301"/>
            <ac:spMk id="10" creationId="{7B985735-9B2F-4422-9B71-D7ADDA414A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DA24F-6BB5-4108-B215-5FEDBB864FC3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A2642-7BB4-4D05-A142-478D2BB1E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i.no/sv/vaksine/koronavaksinasjonsprogrammet/koronavaksine/#hvem-faar-koronavaksin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 lærere: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Følg med om flere grupper etter hvert blir anbefalt vaksine: </a:t>
            </a:r>
            <a:r>
              <a:rPr lang="nb-NO" sz="1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https://www.fhi.no/sv/vaksine/koronavaksinasjonsprogrammet/koronavaksine/#hvem-faar-koronavaksine</a:t>
            </a:r>
            <a:endParaRPr lang="nb-NO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  <a:p>
            <a:r>
              <a:rPr lang="nb-NO"/>
              <a:t>Når en vaksine er gratis i Norge betyr det at disse vaksinene er veldig viktige.</a:t>
            </a:r>
          </a:p>
          <a:p>
            <a:r>
              <a:rPr lang="nb-NO"/>
              <a:t>I en del andre land understreker man dette ved å gjøre vaksiner obligatoriske.</a:t>
            </a:r>
          </a:p>
          <a:p>
            <a:endParaRPr lang="nb-NO"/>
          </a:p>
          <a:p>
            <a:r>
              <a:rPr lang="nb-NO"/>
              <a:t>(A1-2): Du må ikke ha fødselsnummer for å få koronavaksine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46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Til lærere: </a:t>
            </a:r>
          </a:p>
          <a:p>
            <a:r>
              <a:rPr lang="nb-NO" err="1"/>
              <a:t>BioNTech</a:t>
            </a:r>
            <a:r>
              <a:rPr lang="nb-NO"/>
              <a:t>/Pfizer er produsenten, og vaksinen omtales ofte folkelig som bare «Pfizer»-vaksinen. Selve vaksinen heter «</a:t>
            </a:r>
            <a:r>
              <a:rPr lang="nb-NO" err="1"/>
              <a:t>Comirnaty</a:t>
            </a:r>
            <a:r>
              <a:rPr lang="nb-NO"/>
              <a:t>».</a:t>
            </a:r>
          </a:p>
          <a:p>
            <a:r>
              <a:rPr lang="nb-NO"/>
              <a:t>Vaksinen fra produsenten </a:t>
            </a:r>
            <a:r>
              <a:rPr lang="nb-NO" err="1"/>
              <a:t>Moderna</a:t>
            </a:r>
            <a:r>
              <a:rPr lang="nb-NO"/>
              <a:t> heter «</a:t>
            </a:r>
            <a:r>
              <a:rPr lang="nb-NO" err="1"/>
              <a:t>Spikevax</a:t>
            </a:r>
            <a:r>
              <a:rPr lang="nb-NO"/>
              <a:t>».</a:t>
            </a:r>
          </a:p>
          <a:p>
            <a:r>
              <a:rPr lang="nb-NO"/>
              <a:t>Virusvektor vaksinene fra AstraZeneca og Janssen brukes ikke lenge i koronavaksinasjonsprogrammet i Norge.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83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13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A2642-7BB4-4D05-A142-478D2BB1E9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8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Veldig</a:t>
            </a:r>
            <a:r>
              <a:rPr lang="en-GB"/>
              <a:t>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beskjed</a:t>
            </a:r>
            <a:r>
              <a:rPr lang="en-GB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A2642-7BB4-4D05-A142-478D2BB1E9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46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Virkning = ønsket effekt/beskyttelse av vaksine. Bivirkning = uønsket effekt/symptomer man opplever mens kroppen jobber med vaksinen.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Bivirkninger er et tegn på at kroppen trener seg på vaksinen.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Bivirkninger etter koronavaksine er vanlige.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kan også være kraftigere enn man er vant til fra andre vaksiner.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45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14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Alvorlige bivirkninger er svært sjeldne. </a:t>
            </a:r>
          </a:p>
          <a:p>
            <a:r>
              <a:rPr lang="nb-NO" dirty="0"/>
              <a:t>Sjeldne bivirkninger som allergiske reaksjoner og hjertebetennelse kan behandles hvis de oppstår. </a:t>
            </a:r>
          </a:p>
          <a:p>
            <a:r>
              <a:rPr lang="nb-NO"/>
              <a:t>FHI </a:t>
            </a:r>
            <a:r>
              <a:rPr lang="nb-NO" dirty="0"/>
              <a:t>følger nøye med på om det skulle oppstå nye bivirkninger.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A2642-7BB4-4D05-A142-478D2BB1E9A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1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Koronasertifikatet viser om du er vaksinert, om du nylig har gjennomgått koronasykdom og resultatet hvis du har negativ koronatest.</a:t>
            </a:r>
          </a:p>
          <a:p>
            <a:endParaRPr lang="nb-NO"/>
          </a:p>
          <a:p>
            <a:r>
              <a:rPr lang="nb-NO" dirty="0"/>
              <a:t>EUs mål med innføringen av et koronasertifikat er økt mobilitet (fri flyt av mennesker over grensene) og gjenåpning av samfunnet.</a:t>
            </a:r>
          </a:p>
          <a:p>
            <a:endParaRPr lang="nb-NO" dirty="0"/>
          </a:p>
          <a:p>
            <a:r>
              <a:rPr lang="nb-NO" dirty="0"/>
              <a:t>Koronasertifikatet kan brukes ved innreise og for inngang til restauranter, cafe, konserter, fornøyelsesparker, kultur og idrettsarrangementer og lignende. </a:t>
            </a:r>
          </a:p>
          <a:p>
            <a:endParaRPr lang="nb-NO" dirty="0"/>
          </a:p>
          <a:p>
            <a:r>
              <a:rPr lang="nb-NO" dirty="0"/>
              <a:t>På </a:t>
            </a:r>
            <a:r>
              <a:rPr lang="nb-NO" dirty="0" err="1"/>
              <a:t>visningssiden</a:t>
            </a:r>
            <a:r>
              <a:rPr lang="nb-NO" dirty="0"/>
              <a:t> er det er QR kode som du viser til kontrolløren.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07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8400FF1-AAA5-469B-A4A3-F45FA4C85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60" y="0"/>
            <a:ext cx="2597240" cy="14502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rgbClr val="36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CBEFC26-1592-4935-998C-8DC22E61E2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633" y="4223636"/>
            <a:ext cx="157513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5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06.12.2017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F0E40FAC-DF77-434E-86EF-C54ECA386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6F12FC5E-4545-42F2-9348-0E18A3CB2D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84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886854"/>
            <a:ext cx="10160523" cy="4172835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A6810E-3AC0-4C81-B564-5E563059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85B3523D-5A38-41D3-815A-5CB4E3F24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5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idestilt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5" y="2304555"/>
            <a:ext cx="5012505" cy="3753904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D0B88A-A80B-4411-B14E-F769A08E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FE2A336A-8174-48F0-ADC9-4E8D8938C6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F9DE84A6-17C0-4C02-A8D5-E71911495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4652654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80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ort sidesti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D14CBF-06D0-410A-A384-2F0263FF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4652654" cy="1288194"/>
          </a:xfrm>
        </p:spPr>
        <p:txBody>
          <a:bodyPr wrap="square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7CB85700-175E-4EDD-B51A-0A26EC224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2016562"/>
            <a:ext cx="4652654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9581385-AFD9-41D4-8184-E39DB5EDF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3000723"/>
            <a:ext cx="4652654" cy="2817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2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015460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037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02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16EDB9-171D-4C15-B8C6-14B0D3C5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lassholder for innhold 6">
            <a:extLst>
              <a:ext uri="{FF2B5EF4-FFF2-40B4-BE49-F238E27FC236}">
                <a16:creationId xmlns:a16="http://schemas.microsoft.com/office/drawing/2014/main" id="{FFDE66EE-3198-45B5-9D05-5E301D4F6A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5457" y="1825625"/>
            <a:ext cx="4896969" cy="39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16F96EB8-7127-4811-90DA-3D1F6F798B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1825625"/>
            <a:ext cx="4896969" cy="39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90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12D631-7A0B-4B39-A29E-CDA51B28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85D593EB-16A8-4421-9A8F-468639175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57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42B2FF28-0E84-441E-ADA8-C148AAD2B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4090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F71BB101-025E-4F4A-82D1-EF1861D81A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57" y="2177397"/>
            <a:ext cx="4896969" cy="3641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89C1D998-2F94-4B8D-95A1-A60D90B940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2177397"/>
            <a:ext cx="4896969" cy="3641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95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ACFA4-E01F-4C1A-AEBB-A1ADB98F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45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057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9A69C-0B6C-41A5-ACEC-07743FBD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A51FC3-89FE-4A7C-9597-505843BE6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D9F429-E9CF-4C8B-A5BC-E2E32165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30E78B-0F61-480F-8461-7534D314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74AF87-D9B1-42A7-93B1-CFABFD6F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0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blå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A745DB-83D6-4C7A-98A5-A53C5B594DAC}"/>
              </a:ext>
            </a:extLst>
          </p:cNvPr>
          <p:cNvSpPr/>
          <p:nvPr userDrawn="1"/>
        </p:nvSpPr>
        <p:spPr>
          <a:xfrm>
            <a:off x="289163" y="1886854"/>
            <a:ext cx="11611163" cy="4681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C935626B-B2F0-4C1D-B10F-C71FBA0ED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15">
            <a:extLst>
              <a:ext uri="{FF2B5EF4-FFF2-40B4-BE49-F238E27FC236}">
                <a16:creationId xmlns:a16="http://schemas.microsoft.com/office/drawing/2014/main" id="{21AA3D13-F0CA-4E21-B27D-43A764962A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448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E2B10C-648E-4466-AB16-6A363B42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C28658-96AD-437C-8EED-A167C0903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05CD26-18FD-4747-848A-D2E374B49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AB27FD-3BE9-4028-93D5-1233AD7DC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4707368-5B3F-434F-8DB8-EB08E7AF4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0C53131-2D1F-40B9-88A3-5B44E486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5FD4368-7980-4D97-98F6-59D487AA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84AC1D-4E3C-4886-BCCB-A2E69BCB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5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E078FC-CAD1-471A-8E76-037B78D4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C46BE1-E944-4A4D-8EEB-463F90DD9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4E1FF25-E19D-4FF1-AC51-6BBA859B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D52BFC-B2DB-4F96-B988-13E1E11C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EE74DB8-A6D6-4030-9CF6-BC2B5611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40E9E1-F1CD-4C06-9F0D-778FE18B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6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plomme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7336BBC4-5B27-4896-803A-C8F8ABA54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242C4BBA-EF72-4A3D-A43C-4E125BE20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903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E4D28808-863E-4D4E-BA97-DCBC5096F9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3EDF36FE-51A5-42D8-AFF5-F1BA231C0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34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lys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EBBE4AD-AB7F-4AB4-A22C-A354D2D75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F25938EB-4234-419C-9618-D4E54F9683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9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2BDBFD9-16A2-48B2-B6FA-D1CFE7584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20587365-12BA-4302-94BB-74C8FB61A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5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lys bru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01CC69B-9FD8-427A-82DE-123472262D0A}"/>
              </a:ext>
            </a:extLst>
          </p:cNvPr>
          <p:cNvSpPr/>
          <p:nvPr userDrawn="1"/>
        </p:nvSpPr>
        <p:spPr>
          <a:xfrm>
            <a:off x="291674" y="291670"/>
            <a:ext cx="11611163" cy="6276311"/>
          </a:xfrm>
          <a:prstGeom prst="rect">
            <a:avLst/>
          </a:prstGeom>
          <a:solidFill>
            <a:srgbClr val="EF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D5B7968-9160-4F95-9A28-7FEC1B18B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88337F4-0EAE-4190-9837-17391DC08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01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109BC7-6B2B-455F-AAF6-F2D02D73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75588BA0-191B-489B-AFF1-4ED326CF1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7249BEA4-D06E-4C20-83BD-17A917A01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196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505162"/>
            <a:ext cx="10160523" cy="4554527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4FCC46-56CB-4D81-8A0F-DB762CFE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18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5459" y="662815"/>
            <a:ext cx="10515600" cy="6440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459" y="2177396"/>
            <a:ext cx="10515600" cy="3732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65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0054" indent="-270054" algn="l" defTabSz="914446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4"/>
        </a:buClr>
        <a:buSzPct val="100000"/>
        <a:buFontTx/>
        <a:buBlip>
          <a:blip r:embed="rId23"/>
        </a:buBlip>
        <a:defRPr sz="2800" kern="1200">
          <a:solidFill>
            <a:schemeClr val="dk1"/>
          </a:solidFill>
          <a:latin typeface="+mn-lt"/>
          <a:ea typeface="+mn-ea"/>
          <a:cs typeface="+mn-cs"/>
        </a:defRPr>
      </a:lvl1pPr>
      <a:lvl2pPr marL="540108" indent="-180036" algn="l" defTabSz="914446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Tx/>
        <a:buBlip>
          <a:blip r:embed="rId23"/>
        </a:buBlip>
        <a:defRPr sz="2000" kern="1200">
          <a:solidFill>
            <a:schemeClr val="dk1"/>
          </a:solidFill>
          <a:latin typeface="+mn-lt"/>
          <a:ea typeface="+mn-ea"/>
          <a:cs typeface="+mn-cs"/>
        </a:defRPr>
      </a:lvl2pPr>
      <a:lvl3pPr marL="720144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800" kern="1200">
          <a:solidFill>
            <a:schemeClr val="dk1"/>
          </a:solidFill>
          <a:latin typeface="+mn-lt"/>
          <a:ea typeface="+mn-ea"/>
          <a:cs typeface="+mn-cs"/>
        </a:defRPr>
      </a:lvl3pPr>
      <a:lvl4pPr marL="900180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600" kern="1200">
          <a:solidFill>
            <a:schemeClr val="dk1"/>
          </a:solidFill>
          <a:latin typeface="+mn-lt"/>
          <a:ea typeface="+mn-ea"/>
          <a:cs typeface="+mn-cs"/>
        </a:defRPr>
      </a:lvl4pPr>
      <a:lvl5pPr marL="1080216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400" kern="1200">
          <a:solidFill>
            <a:schemeClr val="dk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50A0021-A030-418C-92CE-DF62B6F71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1" y="4639262"/>
            <a:ext cx="3671059" cy="275717"/>
          </a:xfrm>
        </p:spPr>
        <p:txBody>
          <a:bodyPr/>
          <a:lstStyle/>
          <a:p>
            <a:r>
              <a:rPr lang="nb-NO" sz="1600" dirty="0"/>
              <a:t>Opprettet 1.9.2021. Oppdatert 12.05.2022</a:t>
            </a:r>
          </a:p>
        </p:txBody>
      </p:sp>
      <p:sp>
        <p:nvSpPr>
          <p:cNvPr id="3" name="Plassholder for tekst 2" descr="Forside til presentasjonen">
            <a:extLst>
              <a:ext uri="{FF2B5EF4-FFF2-40B4-BE49-F238E27FC236}">
                <a16:creationId xmlns:a16="http://schemas.microsoft.com/office/drawing/2014/main" id="{F01445E7-5057-4899-A1EA-558389DCB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70966"/>
            <a:ext cx="9273658" cy="738664"/>
          </a:xfrm>
        </p:spPr>
        <p:txBody>
          <a:bodyPr/>
          <a:lstStyle/>
          <a:p>
            <a:r>
              <a:rPr lang="nb-NO" sz="4800">
                <a:solidFill>
                  <a:srgbClr val="E9E6DF"/>
                </a:solidFill>
              </a:rPr>
              <a:t>Tema 4: Om koronavaksine i Norge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94AD52-7B82-4012-AE70-1DA1C0652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2" y="3709630"/>
            <a:ext cx="7807127" cy="831253"/>
          </a:xfrm>
        </p:spPr>
        <p:txBody>
          <a:bodyPr/>
          <a:lstStyle/>
          <a:p>
            <a:r>
              <a:rPr lang="nb-NO"/>
              <a:t>Utarbeidet i samarbeid mellom FHI, HKDIR, HDIR, IMDI og Oslo kommune</a:t>
            </a:r>
          </a:p>
        </p:txBody>
      </p:sp>
      <p:pic>
        <p:nvPicPr>
          <p:cNvPr id="6" name="Picture 5" descr="Logo til Integrerings- og mangfoldsdirektoratet. TIl venstre står en diamant i fire farger, rød øverst til venstre, lysegrønn nedesrt til venstre, gul øverst til høyre og mørkegrønn nederst til høyre. Navnet på direktoratet står til høyre.">
            <a:extLst>
              <a:ext uri="{FF2B5EF4-FFF2-40B4-BE49-F238E27FC236}">
                <a16:creationId xmlns:a16="http://schemas.microsoft.com/office/drawing/2014/main" id="{BCF7AC2E-565C-40EE-8A2C-22E320B32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66" y="643094"/>
            <a:ext cx="2077973" cy="695040"/>
          </a:xfrm>
          <a:prstGeom prst="rect">
            <a:avLst/>
          </a:prstGeom>
        </p:spPr>
      </p:pic>
      <p:pic>
        <p:nvPicPr>
          <p:cNvPr id="8" name="Picture 7" descr="Logo til Oslo kommune. Logoen har kommuneskjoldet til venstre og navn på kommunen til høyre. ">
            <a:extLst>
              <a:ext uri="{FF2B5EF4-FFF2-40B4-BE49-F238E27FC236}">
                <a16:creationId xmlns:a16="http://schemas.microsoft.com/office/drawing/2014/main" id="{D897E96E-411B-4AA6-A022-56B9B28FA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00" y="313725"/>
            <a:ext cx="1982685" cy="1349729"/>
          </a:xfrm>
          <a:prstGeom prst="rect">
            <a:avLst/>
          </a:prstGeom>
        </p:spPr>
      </p:pic>
      <p:pic>
        <p:nvPicPr>
          <p:cNvPr id="10" name="Picture 9" descr="Direktoratet for høyere utdanning og kompetanse. Logoen har en rosa H og en oransje K, med direktoratets navn til høyre.">
            <a:extLst>
              <a:ext uri="{FF2B5EF4-FFF2-40B4-BE49-F238E27FC236}">
                <a16:creationId xmlns:a16="http://schemas.microsoft.com/office/drawing/2014/main" id="{CD50274C-8D0C-4798-803E-EE50487518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9" y="500166"/>
            <a:ext cx="2460900" cy="976846"/>
          </a:xfrm>
          <a:prstGeom prst="rect">
            <a:avLst/>
          </a:prstGeom>
        </p:spPr>
      </p:pic>
      <p:pic>
        <p:nvPicPr>
          <p:cNvPr id="12" name="Picture 11" descr="Logo til Helsedirektoratet. Til venstre er en illustrasjon av to mennesker i kontakt. Den ene er utenfor en boble og den andre innen boblen. Sett sammen kan de se ut som en H. Til venstre står navnet på direktoratet.&#10;&#10;">
            <a:extLst>
              <a:ext uri="{FF2B5EF4-FFF2-40B4-BE49-F238E27FC236}">
                <a16:creationId xmlns:a16="http://schemas.microsoft.com/office/drawing/2014/main" id="{063B371D-57F1-4E91-9863-900D9C949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0" y="841244"/>
            <a:ext cx="2257860" cy="2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8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528EF7-AAB6-408D-9A00-58726EF7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Vanlige 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EDFFE4-BAD8-43C8-AB42-60325FF88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0956" y="1769060"/>
            <a:ext cx="2230310" cy="4023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Smerter på </a:t>
            </a:r>
          </a:p>
          <a:p>
            <a:pPr marL="0" indent="0">
              <a:buNone/>
            </a:pPr>
            <a:r>
              <a:rPr lang="nb-NO"/>
              <a:t>stikkstedet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Hodepine</a:t>
            </a:r>
          </a:p>
          <a:p>
            <a:pPr marL="0" indent="0">
              <a:buNone/>
            </a:pPr>
            <a:r>
              <a:rPr lang="nb-NO"/>
              <a:t>Feber</a:t>
            </a:r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58579D8-BAAC-4AFB-871F-6A0484F8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2132" y="1977575"/>
            <a:ext cx="2928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Tretthet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Vondt i kroppen</a:t>
            </a:r>
          </a:p>
          <a:p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398F4-0C1F-4892-8CB0-67B20706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pic>
        <p:nvPicPr>
          <p:cNvPr id="8" name="Bilde 7" descr="Bilde av en dame som holder seg til munnen og gjesper. ">
            <a:extLst>
              <a:ext uri="{FF2B5EF4-FFF2-40B4-BE49-F238E27FC236}">
                <a16:creationId xmlns:a16="http://schemas.microsoft.com/office/drawing/2014/main" id="{0031B470-AD74-4C24-8199-F3482D32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8"/>
          <a:stretch/>
        </p:blipFill>
        <p:spPr>
          <a:xfrm>
            <a:off x="6676002" y="2035339"/>
            <a:ext cx="1751225" cy="1633320"/>
          </a:xfrm>
          <a:prstGeom prst="rect">
            <a:avLst/>
          </a:prstGeom>
        </p:spPr>
      </p:pic>
      <p:pic>
        <p:nvPicPr>
          <p:cNvPr id="9" name="Bilde 8" descr="Bilde av en dame som holder høyre hånd over venstre skulder. ">
            <a:extLst>
              <a:ext uri="{FF2B5EF4-FFF2-40B4-BE49-F238E27FC236}">
                <a16:creationId xmlns:a16="http://schemas.microsoft.com/office/drawing/2014/main" id="{B054FD3A-7E35-48FB-A1B9-C74048FB11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9" y="1769060"/>
            <a:ext cx="1396892" cy="1954238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90E4C0C-6B2A-4585-91F2-955F2034D544}"/>
              </a:ext>
            </a:extLst>
          </p:cNvPr>
          <p:cNvSpPr txBox="1"/>
          <p:nvPr/>
        </p:nvSpPr>
        <p:spPr>
          <a:xfrm>
            <a:off x="10942596" y="6596390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Bilder: </a:t>
            </a:r>
            <a:r>
              <a:rPr lang="nb-NO" sz="1100" dirty="0" err="1"/>
              <a:t>Colourbox</a:t>
            </a:r>
            <a:endParaRPr lang="nb-NO" sz="1100" dirty="0"/>
          </a:p>
        </p:txBody>
      </p:sp>
      <p:pic>
        <p:nvPicPr>
          <p:cNvPr id="14" name="Bilde 13" descr="Når bilde av en dame som tar seg til pannen med venstre hånd mens hun ser ned på et termometer som hun holder i høyre hånd.">
            <a:extLst>
              <a:ext uri="{FF2B5EF4-FFF2-40B4-BE49-F238E27FC236}">
                <a16:creationId xmlns:a16="http://schemas.microsoft.com/office/drawing/2014/main" id="{1F3D9360-ECC4-445E-BE95-C5AD3EACB0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9" y="4302734"/>
            <a:ext cx="1396892" cy="2102164"/>
          </a:xfrm>
          <a:prstGeom prst="rect">
            <a:avLst/>
          </a:prstGeom>
        </p:spPr>
      </p:pic>
      <p:pic>
        <p:nvPicPr>
          <p:cNvPr id="7" name="Bilde 6" descr="Bilde av ryggen til en dame. Hun tar seg til korsryggen med høyre hånd og til nakken med venstre hånd. ">
            <a:extLst>
              <a:ext uri="{FF2B5EF4-FFF2-40B4-BE49-F238E27FC236}">
                <a16:creationId xmlns:a16="http://schemas.microsoft.com/office/drawing/2014/main" id="{A9CDF543-8597-47AB-A26D-1FEA658944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86"/>
          <a:stretch/>
        </p:blipFill>
        <p:spPr>
          <a:xfrm>
            <a:off x="6676001" y="4302734"/>
            <a:ext cx="1751225" cy="20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04FB34-4F61-46DD-9F3B-4CD368B4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57" y="646438"/>
            <a:ext cx="10515600" cy="644097"/>
          </a:xfrm>
        </p:spPr>
        <p:txBody>
          <a:bodyPr/>
          <a:lstStyle/>
          <a:p>
            <a:r>
              <a:rPr lang="nb-NO" dirty="0"/>
              <a:t>Uvanlige 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6F1EFA-E1F4-42D0-B5C4-5220AEDEB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6157" y="2287943"/>
            <a:ext cx="5715000" cy="4439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Kontakt lege om du får:</a:t>
            </a:r>
          </a:p>
          <a:p>
            <a:r>
              <a:rPr lang="nb-NO" sz="2400" dirty="0"/>
              <a:t>Uvanlige symptomer</a:t>
            </a:r>
          </a:p>
          <a:p>
            <a:r>
              <a:rPr lang="nb-NO" sz="2400" dirty="0"/>
              <a:t>Sterke symptomer </a:t>
            </a:r>
          </a:p>
          <a:p>
            <a:r>
              <a:rPr lang="nb-NO" sz="2400" dirty="0"/>
              <a:t>Symptomer som varer lenge</a:t>
            </a:r>
          </a:p>
          <a:p>
            <a:endParaRPr lang="nb-NO" sz="2400" dirty="0"/>
          </a:p>
          <a:p>
            <a:pPr marL="0" indent="0">
              <a:buNone/>
            </a:pPr>
            <a:r>
              <a:rPr lang="nb-NO" sz="2400" dirty="0"/>
              <a:t>Kontakt lege hvis du </a:t>
            </a:r>
          </a:p>
          <a:p>
            <a:pPr marL="0" indent="0">
              <a:buNone/>
            </a:pPr>
            <a:r>
              <a:rPr lang="nb-NO" sz="2400" dirty="0"/>
              <a:t>blir alvorlig syk </a:t>
            </a:r>
          </a:p>
          <a:p>
            <a:pPr marL="0" indent="0">
              <a:buNone/>
            </a:pPr>
            <a:r>
              <a:rPr lang="nb-NO" sz="2400" dirty="0"/>
              <a:t>eller bekymret.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Bilde 4" descr="Illustrasjon. Til venstre er en mann med bekymret ansiktsuttrykk. Til høyre er en dame med legefrakk og stetoskop rundt nakken. I midten er et telefonrør som ringer.">
            <a:extLst>
              <a:ext uri="{FF2B5EF4-FFF2-40B4-BE49-F238E27FC236}">
                <a16:creationId xmlns:a16="http://schemas.microsoft.com/office/drawing/2014/main" id="{F307BFC1-B902-46A5-A86E-60372C079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57" y="2250456"/>
            <a:ext cx="4000500" cy="23570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345-4FAC-451C-A4E9-0973C590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CCEC21E-C3AB-4213-8EC2-C48B75944B87}"/>
              </a:ext>
            </a:extLst>
          </p:cNvPr>
          <p:cNvSpPr txBox="1"/>
          <p:nvPr/>
        </p:nvSpPr>
        <p:spPr>
          <a:xfrm>
            <a:off x="10426773" y="6596390"/>
            <a:ext cx="1765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nb-NO" dirty="0">
                <a:solidFill>
                  <a:schemeClr val="tx1"/>
                </a:solidFill>
              </a:rPr>
              <a:t>Bilder: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38122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0E768E-3AF1-45E7-B0F1-07AB2252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247"/>
            <a:ext cx="7747541" cy="644097"/>
          </a:xfrm>
        </p:spPr>
        <p:txBody>
          <a:bodyPr>
            <a:normAutofit/>
          </a:bodyPr>
          <a:lstStyle/>
          <a:p>
            <a:r>
              <a:rPr lang="nb-NO"/>
              <a:t>Koronasertifikat etter vaksine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0DDA9C-EEF3-46F3-927E-22A7E460F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72" y="2308194"/>
            <a:ext cx="5184228" cy="3379542"/>
          </a:xfrm>
        </p:spPr>
        <p:txBody>
          <a:bodyPr vert="horz" lIns="0" tIns="0" rIns="0" bIns="0" rtlCol="0" anchor="t">
            <a:normAutofit/>
          </a:bodyPr>
          <a:lstStyle/>
          <a:p>
            <a:pPr marL="0" lvl="0" indent="0">
              <a:buNone/>
            </a:pPr>
            <a:r>
              <a:rPr lang="nb-NO" dirty="0"/>
              <a:t>Koronasertifikatet viser at </a:t>
            </a:r>
          </a:p>
          <a:p>
            <a:pPr marL="0" lvl="0" indent="0">
              <a:buNone/>
            </a:pPr>
            <a:r>
              <a:rPr lang="nb-NO" dirty="0"/>
              <a:t>du har fått koronavaksine. </a:t>
            </a:r>
          </a:p>
          <a:p>
            <a:pPr marL="0" lv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Landet du reiser til bestemmer </a:t>
            </a:r>
          </a:p>
          <a:p>
            <a:pPr marL="0" indent="0">
              <a:buNone/>
            </a:pPr>
            <a:r>
              <a:rPr lang="nb-NO" dirty="0"/>
              <a:t>hva koronasertifikatet brukes til.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81833-3041-4744-ACEE-C6D67079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/>
              <a:t>12.05.2022</a:t>
            </a:r>
            <a:endParaRPr lang="en-GB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404827C2-0923-4C2B-8CEE-EBF9B0475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41" y="862247"/>
            <a:ext cx="2707746" cy="515726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BEFA7BE7-6753-4AFC-9749-68F35828BE29}"/>
              </a:ext>
            </a:extLst>
          </p:cNvPr>
          <p:cNvSpPr/>
          <p:nvPr/>
        </p:nvSpPr>
        <p:spPr>
          <a:xfrm>
            <a:off x="10581476" y="6599468"/>
            <a:ext cx="146367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helsenorge.no</a:t>
            </a:r>
          </a:p>
        </p:txBody>
      </p:sp>
    </p:spTree>
    <p:extLst>
      <p:ext uri="{BB962C8B-B14F-4D97-AF65-F5344CB8AC3E}">
        <p14:creationId xmlns:p14="http://schemas.microsoft.com/office/powerpoint/2010/main" val="379196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ame i profil som ser ned på sin høyre overarm. På armen er en bomullsdott teipet fast. ">
            <a:extLst>
              <a:ext uri="{FF2B5EF4-FFF2-40B4-BE49-F238E27FC236}">
                <a16:creationId xmlns:a16="http://schemas.microsoft.com/office/drawing/2014/main" id="{DF3CE251-DBF2-454A-B11F-C994FF72A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3" r="6056" b="2"/>
          <a:stretch/>
        </p:blipFill>
        <p:spPr>
          <a:xfrm>
            <a:off x="7287829" y="752656"/>
            <a:ext cx="3888712" cy="5352688"/>
          </a:xfrm>
          <a:prstGeom prst="rect">
            <a:avLst/>
          </a:prstGeom>
          <a:noFill/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824E9FD3-410F-4A3D-8827-9B649FE7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67" y="752656"/>
            <a:ext cx="5847920" cy="1288194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Koronavaksine i Norge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7E2EA99-6476-46F4-ADA9-279066E905A5}"/>
              </a:ext>
            </a:extLst>
          </p:cNvPr>
          <p:cNvSpPr txBox="1"/>
          <p:nvPr/>
        </p:nvSpPr>
        <p:spPr>
          <a:xfrm>
            <a:off x="9891383" y="6490055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A3F7349-EDAC-4355-B63F-AB159E343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459361"/>
            <a:ext cx="4882923" cy="320687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dirty="0"/>
              <a:t>Koronavaksine er gratis.</a:t>
            </a:r>
          </a:p>
          <a:p>
            <a:pPr marL="0" indent="0">
              <a:lnSpc>
                <a:spcPct val="110000"/>
              </a:lnSpc>
              <a:buNone/>
            </a:pPr>
            <a:endParaRPr lang="nb-NO" dirty="0"/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Å vaksinere seg er frivillig.</a:t>
            </a:r>
          </a:p>
          <a:p>
            <a:pPr marL="0" indent="0">
              <a:lnSpc>
                <a:spcPct val="110000"/>
              </a:lnSpc>
              <a:buNone/>
            </a:pPr>
            <a:endParaRPr lang="nb-NO" dirty="0"/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Tilbudet er for alle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som er i Norge.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84CFD-4DBB-4EFD-8722-821C117FCF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 sz="1800" dirty="0"/>
              <a:t>12.05.2022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2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E565C37-7197-4CD3-B0C4-C3895916C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22099" y="1811047"/>
            <a:ext cx="3887863" cy="4373846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774755-7621-4914-8ABE-145F909D3E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72427" y="1796580"/>
            <a:ext cx="4896969" cy="364114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400" dirty="0"/>
              <a:t>Du kan få vaksiner fra </a:t>
            </a:r>
          </a:p>
          <a:p>
            <a:pPr marL="0" indent="0">
              <a:buNone/>
            </a:pPr>
            <a:r>
              <a:rPr lang="nb-NO" sz="2400" dirty="0"/>
              <a:t>BioNTech/Pfizer, Moderna </a:t>
            </a:r>
          </a:p>
          <a:p>
            <a:pPr marL="0" indent="0">
              <a:buNone/>
            </a:pPr>
            <a:r>
              <a:rPr lang="nb-NO" sz="2400" dirty="0"/>
              <a:t>eller </a:t>
            </a:r>
            <a:r>
              <a:rPr lang="nb-NO" sz="2400" dirty="0" err="1">
                <a:solidFill>
                  <a:schemeClr val="tx1"/>
                </a:solidFill>
              </a:rPr>
              <a:t>Novavax</a:t>
            </a:r>
            <a:r>
              <a:rPr lang="nb-NO" sz="24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>
                <a:solidFill>
                  <a:schemeClr val="tx1"/>
                </a:solidFill>
                <a:ea typeface="+mn-lt"/>
                <a:cs typeface="+mn-lt"/>
              </a:rPr>
              <a:t>Du er grunnvaksinert 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tx1"/>
                </a:solidFill>
                <a:ea typeface="+mn-lt"/>
                <a:cs typeface="+mn-lt"/>
              </a:rPr>
              <a:t>etter 2 vaksinedoser.</a:t>
            </a:r>
            <a:endParaRPr lang="nb-NO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Vaksinene gis med </a:t>
            </a:r>
          </a:p>
          <a:p>
            <a:pPr marL="0" indent="0">
              <a:buNone/>
            </a:pPr>
            <a:r>
              <a:rPr lang="nb-NO" sz="2400" dirty="0"/>
              <a:t>noen ukers mellomrom.</a:t>
            </a:r>
            <a:endParaRPr lang="nb-NO" sz="2400" dirty="0">
              <a:cs typeface="Calibri"/>
            </a:endParaRP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>
              <a:cs typeface="Calibri" panose="020F0502020204030204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E34F4D-DB46-4E00-B18D-BD9B6B81CDD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10" name="TekstSylinder 8">
            <a:extLst>
              <a:ext uri="{FF2B5EF4-FFF2-40B4-BE49-F238E27FC236}">
                <a16:creationId xmlns:a16="http://schemas.microsoft.com/office/drawing/2014/main" id="{2A84F7DB-61EA-473E-8C07-2DD32623A12A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168F5CA-E70F-468D-9D2F-F6F68E6BBD8C}"/>
              </a:ext>
            </a:extLst>
          </p:cNvPr>
          <p:cNvSpPr txBox="1"/>
          <p:nvPr/>
        </p:nvSpPr>
        <p:spPr>
          <a:xfrm>
            <a:off x="7731803" y="2158578"/>
            <a:ext cx="309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 b="1" dirty="0">
                <a:solidFill>
                  <a:schemeClr val="accent4"/>
                </a:solidFill>
              </a:rPr>
              <a:t>KALENDER</a:t>
            </a:r>
          </a:p>
        </p:txBody>
      </p:sp>
      <p:sp>
        <p:nvSpPr>
          <p:cNvPr id="16" name="Tittel 3">
            <a:extLst>
              <a:ext uri="{FF2B5EF4-FFF2-40B4-BE49-F238E27FC236}">
                <a16:creationId xmlns:a16="http://schemas.microsoft.com/office/drawing/2014/main" id="{55862457-E06B-4661-B452-76B8DC1D7078}"/>
              </a:ext>
            </a:extLst>
          </p:cNvPr>
          <p:cNvSpPr txBox="1">
            <a:spLocks/>
          </p:cNvSpPr>
          <p:nvPr/>
        </p:nvSpPr>
        <p:spPr>
          <a:xfrm>
            <a:off x="886367" y="752656"/>
            <a:ext cx="5847920" cy="12881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5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Koronavaksine i Norge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069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79789E7D-984B-4D34-AD57-5513C9001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22099" y="1811047"/>
            <a:ext cx="3887863" cy="437384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F7B95BE-C095-4B26-932B-CAD07DDF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Har du hatt korona?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A3E545-025D-4F18-95FE-4159AFA02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58" y="2622620"/>
            <a:ext cx="4973359" cy="347395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Da blir du </a:t>
            </a:r>
            <a:r>
              <a:rPr lang="nb-NO" dirty="0">
                <a:solidFill>
                  <a:schemeClr val="tx1"/>
                </a:solidFill>
              </a:rPr>
              <a:t>grunnvaksinert </a:t>
            </a:r>
          </a:p>
          <a:p>
            <a:pPr marL="0" indent="0">
              <a:buNone/>
            </a:pPr>
            <a:r>
              <a:rPr lang="nb-NO" dirty="0"/>
              <a:t>med 1 vaksinedose.</a:t>
            </a:r>
          </a:p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A51C889-8546-43E3-9092-B25CE520A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6" t="37059" r="64876" b="51565"/>
          <a:stretch/>
        </p:blipFill>
        <p:spPr>
          <a:xfrm>
            <a:off x="7939143" y="3275376"/>
            <a:ext cx="438141" cy="53982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5374E7B-3F13-4246-9A5A-5A4D8D9B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pic>
        <p:nvPicPr>
          <p:cNvPr id="13" name="Bilde 9" descr="Illustrasjon av koronavirus">
            <a:extLst>
              <a:ext uri="{FF2B5EF4-FFF2-40B4-BE49-F238E27FC236}">
                <a16:creationId xmlns:a16="http://schemas.microsoft.com/office/drawing/2014/main" id="{4D04D2ED-1C6D-4BE0-AA78-613B9D5EF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12" t="44232" r="67436" b="43298"/>
          <a:stretch/>
        </p:blipFill>
        <p:spPr>
          <a:xfrm>
            <a:off x="5988817" y="196437"/>
            <a:ext cx="1252554" cy="1178886"/>
          </a:xfrm>
          <a:prstGeom prst="rect">
            <a:avLst/>
          </a:prstGeom>
        </p:spPr>
      </p:pic>
      <p:sp>
        <p:nvSpPr>
          <p:cNvPr id="14" name="TekstSylinder 8">
            <a:extLst>
              <a:ext uri="{FF2B5EF4-FFF2-40B4-BE49-F238E27FC236}">
                <a16:creationId xmlns:a16="http://schemas.microsoft.com/office/drawing/2014/main" id="{77188885-046D-4A8A-A114-14B8138C7BDB}"/>
              </a:ext>
            </a:extLst>
          </p:cNvPr>
          <p:cNvSpPr txBox="1"/>
          <p:nvPr/>
        </p:nvSpPr>
        <p:spPr>
          <a:xfrm>
            <a:off x="1015077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EE4C107-4EEE-4109-B704-99215028CE56}"/>
              </a:ext>
            </a:extLst>
          </p:cNvPr>
          <p:cNvSpPr txBox="1"/>
          <p:nvPr/>
        </p:nvSpPr>
        <p:spPr>
          <a:xfrm>
            <a:off x="7731803" y="2158578"/>
            <a:ext cx="309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 b="1" dirty="0">
                <a:solidFill>
                  <a:schemeClr val="accent4"/>
                </a:solidFill>
              </a:rPr>
              <a:t>KALENDER</a:t>
            </a:r>
          </a:p>
        </p:txBody>
      </p:sp>
    </p:spTree>
    <p:extLst>
      <p:ext uri="{BB962C8B-B14F-4D97-AF65-F5344CB8AC3E}">
        <p14:creationId xmlns:p14="http://schemas.microsoft.com/office/powerpoint/2010/main" val="415901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EA956-EDB8-43D6-8A9F-71FB984A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662815"/>
            <a:ext cx="10515600" cy="644151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Hvor god beskyttelse får jeg av vaksinen?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319AB-CE37-45F6-9126-505C31E50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4551" y="2307337"/>
            <a:ext cx="6075989" cy="3215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Du får god beskyttelse </a:t>
            </a: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mot alvorlig koronasykdom.</a:t>
            </a:r>
          </a:p>
          <a:p>
            <a:pPr marL="0" indent="0">
              <a:buNone/>
            </a:pPr>
            <a:endParaRPr lang="nb-NO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Du kan bli smittet, </a:t>
            </a: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men du vil få mildere sykdom.</a:t>
            </a:r>
          </a:p>
        </p:txBody>
      </p:sp>
      <p:pic>
        <p:nvPicPr>
          <p:cNvPr id="5" name="Bilde 4" descr="Illustrasjon. Profilbilde av en mann i en grønn sirkel som symboliserer at han er beskyttet mot de tre koronavirusene som er utenfor sirkelen.">
            <a:extLst>
              <a:ext uri="{FF2B5EF4-FFF2-40B4-BE49-F238E27FC236}">
                <a16:creationId xmlns:a16="http://schemas.microsoft.com/office/drawing/2014/main" id="{EF996952-6353-422B-AFE4-37B592A84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3" t="41550" r="44735" b="27652"/>
          <a:stretch/>
        </p:blipFill>
        <p:spPr>
          <a:xfrm>
            <a:off x="6570480" y="2130458"/>
            <a:ext cx="4802173" cy="28295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4EF32C-60A6-4D73-9274-A19044C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4D83D66D-3D88-4DBF-A063-8FE5898A993D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47841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EA956-EDB8-43D6-8A9F-71FB984A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lenge varer beskyttelsen?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319AB-CE37-45F6-9126-505C31E50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59" y="2107675"/>
            <a:ext cx="4939645" cy="361480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2400" dirty="0"/>
              <a:t>Beskyttelsen blir mindre over tid.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Derfor anbefales noen å få </a:t>
            </a:r>
          </a:p>
          <a:p>
            <a:pPr marL="0" indent="0">
              <a:buNone/>
            </a:pPr>
            <a:r>
              <a:rPr lang="nb-NO" sz="2400" dirty="0"/>
              <a:t>en oppfriskningsdose (booster).</a:t>
            </a:r>
            <a:endParaRPr lang="nb-NO" sz="2400" dirty="0">
              <a:cs typeface="Calibri"/>
            </a:endParaRP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Da varer beskyttelsen lenger.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5" name="Bilde 4" descr="Illustrasjon. Profilbilde av en mann i en grønn sirkel som symboliserer at han er beskyttet mot de tre koronavirusene som er utenfor sirkelen.">
            <a:extLst>
              <a:ext uri="{FF2B5EF4-FFF2-40B4-BE49-F238E27FC236}">
                <a16:creationId xmlns:a16="http://schemas.microsoft.com/office/drawing/2014/main" id="{EF996952-6353-422B-AFE4-37B592A84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3" t="41550" r="44735" b="27652"/>
          <a:stretch/>
        </p:blipFill>
        <p:spPr>
          <a:xfrm>
            <a:off x="6570480" y="2130458"/>
            <a:ext cx="4802173" cy="28295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4EF32C-60A6-4D73-9274-A19044C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4D83D66D-3D88-4DBF-A063-8FE5898A993D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46137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29716B6-F94F-4758-8518-1BC4BC8E673B}"/>
              </a:ext>
            </a:extLst>
          </p:cNvPr>
          <p:cNvSpPr/>
          <p:nvPr/>
        </p:nvSpPr>
        <p:spPr>
          <a:xfrm>
            <a:off x="6694782" y="3443256"/>
            <a:ext cx="3562586" cy="2491461"/>
          </a:xfrm>
          <a:prstGeom prst="rect">
            <a:avLst/>
          </a:prstGeom>
          <a:solidFill>
            <a:srgbClr val="F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E9C672-8A19-47BE-AF0A-4A7F50574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2826" y="2665791"/>
            <a:ext cx="4395637" cy="31418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3200" dirty="0"/>
              <a:t>Følg smittevernrådene selv om du er vaksinert.</a:t>
            </a:r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>
              <a:cs typeface="Calibri"/>
            </a:endParaRPr>
          </a:p>
        </p:txBody>
      </p:sp>
      <p:pic>
        <p:nvPicPr>
          <p:cNvPr id="9" name="Plassholder for innhold 6" descr="Illustrasjon. To hender vasker seg med såpe under en kran.">
            <a:extLst>
              <a:ext uri="{FF2B5EF4-FFF2-40B4-BE49-F238E27FC236}">
                <a16:creationId xmlns:a16="http://schemas.microsoft.com/office/drawing/2014/main" id="{E0D823BC-581D-49D1-857E-C1E3B34B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8" r="54425" b="14013"/>
          <a:stretch/>
        </p:blipFill>
        <p:spPr>
          <a:xfrm>
            <a:off x="6694781" y="823507"/>
            <a:ext cx="3567718" cy="23715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678E5-3EE5-40B8-A096-529B33DC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4EE0C-E25E-469E-9248-0810AB57C9F9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  <p:pic>
        <p:nvPicPr>
          <p:cNvPr id="8" name="Bilde 7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DD51DF7F-945F-44EB-ADEA-65DBCE1C2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39" b="3671"/>
          <a:stretch/>
        </p:blipFill>
        <p:spPr>
          <a:xfrm>
            <a:off x="6694781" y="3437254"/>
            <a:ext cx="3571227" cy="24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BDD2F-E7EA-4C4C-BA5A-EBB02154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04207-9245-49A4-8FA9-289BD036D219}"/>
              </a:ext>
            </a:extLst>
          </p:cNvPr>
          <p:cNvSpPr txBox="1"/>
          <p:nvPr/>
        </p:nvSpPr>
        <p:spPr>
          <a:xfrm>
            <a:off x="1810130" y="2249751"/>
            <a:ext cx="391550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 err="1"/>
              <a:t>Vær</a:t>
            </a:r>
            <a:r>
              <a:rPr lang="en-GB" sz="3200" dirty="0"/>
              <a:t> </a:t>
            </a:r>
            <a:r>
              <a:rPr lang="en-GB" sz="3200" dirty="0" err="1"/>
              <a:t>hjemme</a:t>
            </a:r>
            <a:r>
              <a:rPr lang="en-GB" sz="3200" dirty="0"/>
              <a:t> </a:t>
            </a:r>
          </a:p>
          <a:p>
            <a:pPr algn="l"/>
            <a:r>
              <a:rPr lang="en-GB" sz="3200" dirty="0" err="1"/>
              <a:t>når</a:t>
            </a:r>
            <a:r>
              <a:rPr lang="en-GB" sz="3200" dirty="0"/>
              <a:t> du er </a:t>
            </a:r>
            <a:r>
              <a:rPr lang="en-GB" sz="3200" dirty="0" err="1"/>
              <a:t>syk</a:t>
            </a:r>
            <a:r>
              <a:rPr lang="en-GB" sz="3200" dirty="0"/>
              <a:t>.</a:t>
            </a:r>
          </a:p>
          <a:p>
            <a:pPr algn="l"/>
            <a:endParaRPr lang="en-GB" sz="3200" dirty="0"/>
          </a:p>
          <a:p>
            <a:pPr algn="l"/>
            <a:r>
              <a:rPr lang="en-GB" sz="3200" dirty="0" err="1"/>
              <a:t>Kontakt</a:t>
            </a:r>
            <a:r>
              <a:rPr lang="en-GB" sz="3200" dirty="0"/>
              <a:t> </a:t>
            </a:r>
            <a:r>
              <a:rPr lang="en-GB" sz="3200" dirty="0" err="1"/>
              <a:t>legen</a:t>
            </a:r>
            <a:r>
              <a:rPr lang="en-GB" sz="3200" dirty="0"/>
              <a:t> </a:t>
            </a:r>
          </a:p>
          <a:p>
            <a:pPr algn="l"/>
            <a:r>
              <a:rPr lang="en-GB" sz="3200" dirty="0"/>
              <a:t>om du </a:t>
            </a:r>
            <a:r>
              <a:rPr lang="en-GB" sz="3200" dirty="0" err="1"/>
              <a:t>blir</a:t>
            </a:r>
            <a:r>
              <a:rPr lang="en-GB" sz="3200" dirty="0"/>
              <a:t> </a:t>
            </a:r>
          </a:p>
          <a:p>
            <a:pPr algn="l"/>
            <a:r>
              <a:rPr lang="en-GB" sz="3200" dirty="0" err="1"/>
              <a:t>veldig</a:t>
            </a:r>
            <a:r>
              <a:rPr lang="en-GB" sz="3200" dirty="0"/>
              <a:t> </a:t>
            </a:r>
            <a:r>
              <a:rPr lang="en-GB" sz="3200" dirty="0" err="1"/>
              <a:t>syk</a:t>
            </a:r>
            <a:r>
              <a:rPr lang="en-GB" sz="3200" dirty="0"/>
              <a:t>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2C553CC-CE2F-47FB-8F95-A2EDD4C358E3}"/>
              </a:ext>
            </a:extLst>
          </p:cNvPr>
          <p:cNvSpPr txBox="1">
            <a:spLocks/>
          </p:cNvSpPr>
          <p:nvPr/>
        </p:nvSpPr>
        <p:spPr>
          <a:xfrm>
            <a:off x="9636370" y="6543152"/>
            <a:ext cx="2404905" cy="184666"/>
          </a:xfr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Illustrasjon: Folkehelseinstituttet</a:t>
            </a:r>
            <a:endParaRPr lang="en-US" sz="12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52B3357-7D65-4F2C-B5A9-C9D0BC4CB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36" y="1241097"/>
            <a:ext cx="6935168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27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C2988D-7171-41C0-AA80-1A15B0DB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912C80-9F98-4305-91D2-4D1002F32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1659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Når kroppen trener seg på vaksinen, </a:t>
            </a:r>
          </a:p>
          <a:p>
            <a:pPr marL="0" indent="0">
              <a:buNone/>
            </a:pPr>
            <a:r>
              <a:rPr lang="nb-NO" sz="2400" dirty="0"/>
              <a:t>kan man få noen symptomer. </a:t>
            </a:r>
          </a:p>
          <a:p>
            <a:pPr marL="0" indent="0">
              <a:buNone/>
            </a:pPr>
            <a:r>
              <a:rPr lang="nb-NO" sz="2400" dirty="0"/>
              <a:t>Dette kalles bivirkninger.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De vanlige bivirkningene </a:t>
            </a:r>
          </a:p>
          <a:p>
            <a:pPr marL="0" indent="0">
              <a:buNone/>
            </a:pPr>
            <a:r>
              <a:rPr lang="nb-NO" sz="2400" dirty="0"/>
              <a:t>er ikke farlige.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De går over </a:t>
            </a:r>
          </a:p>
          <a:p>
            <a:pPr marL="0" indent="0">
              <a:buNone/>
            </a:pPr>
            <a:r>
              <a:rPr lang="nb-NO" sz="2400" dirty="0"/>
              <a:t>etter få dager. </a:t>
            </a:r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5" name="Bilde 4" descr="Illustrasjon av en mann som ser bekymret ut. det er en rød prikk ved hode og ved hver arm som symboliserer vondt i hodet og arm.">
            <a:extLst>
              <a:ext uri="{FF2B5EF4-FFF2-40B4-BE49-F238E27FC236}">
                <a16:creationId xmlns:a16="http://schemas.microsoft.com/office/drawing/2014/main" id="{CBA8AF52-7D37-4A38-85B9-B06BBF02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391" y="1568551"/>
            <a:ext cx="3320684" cy="372089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E941DBB-A24E-43F3-BE1E-D21798AA9812}"/>
              </a:ext>
            </a:extLst>
          </p:cNvPr>
          <p:cNvSpPr txBox="1"/>
          <p:nvPr/>
        </p:nvSpPr>
        <p:spPr>
          <a:xfrm>
            <a:off x="7668579" y="1321356"/>
            <a:ext cx="179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Vondt i hodet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8F3D753-5DB9-48AD-A6A9-6BB03B9C48C7}"/>
              </a:ext>
            </a:extLst>
          </p:cNvPr>
          <p:cNvSpPr txBox="1"/>
          <p:nvPr/>
        </p:nvSpPr>
        <p:spPr>
          <a:xfrm>
            <a:off x="10061863" y="4001294"/>
            <a:ext cx="160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Vondt i armen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3E878A-4AAD-4A1E-A568-37B516B0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54EC1-DB9F-40D5-A9CF-1A3ECE795D42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98644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9E6DF"/>
      </a:lt2>
      <a:accent1>
        <a:srgbClr val="CFC4B6"/>
      </a:accent1>
      <a:accent2>
        <a:srgbClr val="6796A7"/>
      </a:accent2>
      <a:accent3>
        <a:srgbClr val="B32C5B"/>
      </a:accent3>
      <a:accent4>
        <a:srgbClr val="EE756A"/>
      </a:accent4>
      <a:accent5>
        <a:srgbClr val="5A1646"/>
      </a:accent5>
      <a:accent6>
        <a:srgbClr val="3A3B6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HI_PPT_Mal.potx" id="{E830C7F6-15D9-4E79-B5A6-AC7486A1DBBE}" vid="{C7B4B5BB-AB4F-4C6E-9FDA-88E11E3DD6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2ED2022861F846AA225B99B3999F0A" ma:contentTypeVersion="20" ma:contentTypeDescription="Opprett et nytt dokument." ma:contentTypeScope="" ma:versionID="1c280a88ddc34f187dc05606bb4e5cb6">
  <xsd:schema xmlns:xsd="http://www.w3.org/2001/XMLSchema" xmlns:xs="http://www.w3.org/2001/XMLSchema" xmlns:p="http://schemas.microsoft.com/office/2006/metadata/properties" xmlns:ns2="9e7c1b5f-6b93-4ee4-9fa2-fda8f1b47cf5" xmlns:ns3="47c382fd-9ec6-40f8-a1b6-1c169c8fba98" xmlns:ns4="022cee98-bc56-40c2-9a4e-5a6bfc9ab695" targetNamespace="http://schemas.microsoft.com/office/2006/metadata/properties" ma:root="true" ma:fieldsID="8ec014105449e83810203310ebf75be8" ns2:_="" ns3:_="" ns4:_="">
    <xsd:import namespace="9e7c1b5f-6b93-4ee4-9fa2-fda8f1b47cf5"/>
    <xsd:import namespace="47c382fd-9ec6-40f8-a1b6-1c169c8fba98"/>
    <xsd:import namespace="022cee98-bc56-40c2-9a4e-5a6bfc9ab695"/>
    <xsd:element name="properties">
      <xsd:complexType>
        <xsd:sequence>
          <xsd:element name="documentManagement">
            <xsd:complexType>
              <xsd:all>
                <xsd:element ref="ns2:FHI_TopicTaxHTField" minOccurs="0"/>
                <xsd:element ref="ns3:TaxCatchAll" minOccurs="0"/>
                <xsd:element ref="ns3:TaxKeywordTaxHTField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3:SharedWithDetails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lcf76f155ced4ddcb4097134ff3c332f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1b5f-6b93-4ee4-9fa2-fda8f1b47cf5" elementFormDefault="qualified">
    <xsd:import namespace="http://schemas.microsoft.com/office/2006/documentManagement/types"/>
    <xsd:import namespace="http://schemas.microsoft.com/office/infopath/2007/PartnerControls"/>
    <xsd:element name="FHI_TopicTaxHTField" ma:index="8" nillable="true" ma:taxonomy="true" ma:internalName="FHI_TopicTaxHTField" ma:taxonomyFieldName="FHI_Topic" ma:displayName="Tema" ma:default="1;#Smittevern og vaksiner|595dfd2f-c3fd-4b72-9931-3d6eb156cad9" ma:fieldId="{5eb9fa72-8a58-4312-8bc5-a126a30b4fb3}" ma:taxonomyMulti="true" ma:sspId="e7140caa-8402-4c36-9a5d-f51276ec0a9c" ma:termSetId="10ab213d-8882-42de-b940-43a869fe75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382fd-9ec6-40f8-a1b6-1c169c8fba9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88c37f58-f6d1-43af-8ab9-36f3e20d7aa9}" ma:internalName="TaxCatchAll" ma:showField="CatchAllData" ma:web="47c382fd-9ec6-40f8-a1b6-1c169c8fba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1" nillable="true" ma:taxonomy="true" ma:internalName="TaxKeywordTaxHTField" ma:taxonomyFieldName="TaxKeyword" ma:displayName="Organisasjonsnøkkelord" ma:fieldId="{23f27201-bee3-471e-b2e7-b64fd8b7ca38}" ma:taxonomyMulti="true" ma:sspId="e7140caa-8402-4c36-9a5d-f51276ec0a9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cee98-bc56-40c2-9a4e-5a6bfc9ab6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HI_TopicTaxHTField xmlns="9e7c1b5f-6b93-4ee4-9fa2-fda8f1b47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Coronavirus</TermName>
          <TermId xmlns="http://schemas.microsoft.com/office/infopath/2007/PartnerControls">b07a8cce-386b-4f3b-848d-8a8090a04422</TermId>
        </TermInfo>
        <TermInfo xmlns="http://schemas.microsoft.com/office/infopath/2007/PartnerControls">
          <TermName xmlns="http://schemas.microsoft.com/office/infopath/2007/PartnerControls">Kommunikasjon</TermName>
          <TermId xmlns="http://schemas.microsoft.com/office/infopath/2007/PartnerControls">dd9224db-6926-4d09-8bf4-12359b890369</TermId>
        </TermInfo>
      </Terms>
    </FHI_TopicTaxHTField>
    <TaxCatchAll xmlns="47c382fd-9ec6-40f8-a1b6-1c169c8fba98">
      <Value>2</Value>
      <Value>11</Value>
    </TaxCatchAll>
    <TaxKeywordTaxHTField xmlns="47c382fd-9ec6-40f8-a1b6-1c169c8fba98">
      <Terms xmlns="http://schemas.microsoft.com/office/infopath/2007/PartnerControls"/>
    </TaxKeywordTaxHTField>
    <SharedWithUsers xmlns="47c382fd-9ec6-40f8-a1b6-1c169c8fba98">
      <UserInfo>
        <DisplayName/>
        <AccountId xsi:nil="true"/>
        <AccountType/>
      </UserInfo>
    </SharedWithUsers>
    <MediaLengthInSeconds xmlns="022cee98-bc56-40c2-9a4e-5a6bfc9ab695" xsi:nil="true"/>
    <lcf76f155ced4ddcb4097134ff3c332f xmlns="022cee98-bc56-40c2-9a4e-5a6bfc9ab6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12BC6D-1060-4426-B4BB-5571EBD88D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D5E9C4-D26E-4D0A-AB23-2ADE417B2D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7c1b5f-6b93-4ee4-9fa2-fda8f1b47cf5"/>
    <ds:schemaRef ds:uri="47c382fd-9ec6-40f8-a1b6-1c169c8fba98"/>
    <ds:schemaRef ds:uri="022cee98-bc56-40c2-9a4e-5a6bfc9ab6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E217C7-A4D5-4B00-AF6A-EEF9A8578D1C}">
  <ds:schemaRefs>
    <ds:schemaRef ds:uri="http://www.w3.org/XML/1998/namespace"/>
    <ds:schemaRef ds:uri="84fc2e5d-76d0-4103-846d-f2bfecaee535"/>
    <ds:schemaRef ds:uri="1bd25dfd-9394-4514-b953-8263b8185247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e7c1b5f-6b93-4ee4-9fa2-fda8f1b47cf5"/>
    <ds:schemaRef ds:uri="47c382fd-9ec6-40f8-a1b6-1c169c8fba98"/>
    <ds:schemaRef ds:uri="022cee98-bc56-40c2-9a4e-5a6bfc9ab6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Widescreen</PresentationFormat>
  <Paragraphs>153</Paragraphs>
  <Slides>12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Courier New</vt:lpstr>
      <vt:lpstr>Office-tema</vt:lpstr>
      <vt:lpstr>PowerPoint-presentasjon</vt:lpstr>
      <vt:lpstr>Koronavaksine i Norge</vt:lpstr>
      <vt:lpstr>PowerPoint-presentasjon</vt:lpstr>
      <vt:lpstr>Har du hatt korona?</vt:lpstr>
      <vt:lpstr>Hvor god beskyttelse får jeg av vaksinen?</vt:lpstr>
      <vt:lpstr>Hvor lenge varer beskyttelsen?</vt:lpstr>
      <vt:lpstr>PowerPoint-presentasjon</vt:lpstr>
      <vt:lpstr>PowerPoint-presentasjon</vt:lpstr>
      <vt:lpstr>Bivirkninger</vt:lpstr>
      <vt:lpstr>Vanlige bivirkninger</vt:lpstr>
      <vt:lpstr>Uvanlige bivirkninger</vt:lpstr>
      <vt:lpstr>Koronasertifikat etter vaksine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Nordstrøm, Charlott Elise Gyllenhammar</dc:creator>
  <cp:lastModifiedBy>Labberton, Angela Susan</cp:lastModifiedBy>
  <cp:revision>33</cp:revision>
  <dcterms:created xsi:type="dcterms:W3CDTF">2021-08-26T14:37:41Z</dcterms:created>
  <dcterms:modified xsi:type="dcterms:W3CDTF">2022-05-12T12:53:28Z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0x010100F82ED2022861F846AA225B99B3999F0A</vt:lpwstr>
  </property>
  <property fmtid="{D5CDD505-2E9C-101B-9397-08002B2CF9AE}" pid="3" name="TaxKeyword">
    <vt:lpwstr/>
  </property>
  <property fmtid="{D5CDD505-2E9C-101B-9397-08002B2CF9AE}" pid="4" name="FHI_Topic">
    <vt:lpwstr>2;#Coronavirus|b07a8cce-386b-4f3b-848d-8a8090a04422;#11;#Kommunikasjon|dd9224db-6926-4d09-8bf4-12359b890369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  <property fmtid="{D5CDD505-2E9C-101B-9397-08002B2CF9AE}" pid="11" name="MediaServiceImageTags">
    <vt:lpwstr/>
  </property>
</Properties>
</file>