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8"/>
  </p:notesMasterIdLst>
  <p:sldIdLst>
    <p:sldId id="257" r:id="rId5"/>
    <p:sldId id="280" r:id="rId6"/>
    <p:sldId id="284" r:id="rId7"/>
    <p:sldId id="283" r:id="rId8"/>
    <p:sldId id="282" r:id="rId9"/>
    <p:sldId id="299" r:id="rId10"/>
    <p:sldId id="295" r:id="rId11"/>
    <p:sldId id="301" r:id="rId12"/>
    <p:sldId id="296" r:id="rId13"/>
    <p:sldId id="281" r:id="rId14"/>
    <p:sldId id="297" r:id="rId15"/>
    <p:sldId id="270" r:id="rId16"/>
    <p:sldId id="300" r:id="rId17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bberton, Angela Susan" initials="LAS" lastIdx="1" clrIdx="0">
    <p:extLst>
      <p:ext uri="{19B8F6BF-5375-455C-9EA6-DF929625EA0E}">
        <p15:presenceInfo xmlns:p15="http://schemas.microsoft.com/office/powerpoint/2012/main" userId="S::AngelaSusan.Labberton@fhi.no::30235f49-f1ff-4f9a-aaf4-3e06f90513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849D44E-FA06-417C-887D-3D0C65FFCB74}" v="10" dt="2022-05-12T12:52:06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91" autoAdjust="0"/>
  </p:normalViewPr>
  <p:slideViewPr>
    <p:cSldViewPr snapToGrid="0">
      <p:cViewPr varScale="1">
        <p:scale>
          <a:sx n="94" d="100"/>
          <a:sy n="94" d="100"/>
        </p:scale>
        <p:origin x="119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bberton, Angela Susan" userId="30235f49-f1ff-4f9a-aaf4-3e06f9051313" providerId="ADAL" clId="{9C2AE2F4-DC65-480E-8F72-83CBD722FB4E}"/>
    <pc:docChg chg="undo custSel modSld">
      <pc:chgData name="Labberton, Angela Susan" userId="30235f49-f1ff-4f9a-aaf4-3e06f9051313" providerId="ADAL" clId="{9C2AE2F4-DC65-480E-8F72-83CBD722FB4E}" dt="2021-09-28T12:25:39.154" v="35"/>
      <pc:docMkLst>
        <pc:docMk/>
      </pc:docMkLst>
      <pc:sldChg chg="addSp delSp modSp mod">
        <pc:chgData name="Labberton, Angela Susan" userId="30235f49-f1ff-4f9a-aaf4-3e06f9051313" providerId="ADAL" clId="{9C2AE2F4-DC65-480E-8F72-83CBD722FB4E}" dt="2021-09-28T12:25:03.191" v="30" actId="14100"/>
        <pc:sldMkLst>
          <pc:docMk/>
          <pc:sldMk cId="3758386800" sldId="257"/>
        </pc:sldMkLst>
        <pc:spChg chg="add del mod">
          <ac:chgData name="Labberton, Angela Susan" userId="30235f49-f1ff-4f9a-aaf4-3e06f9051313" providerId="ADAL" clId="{9C2AE2F4-DC65-480E-8F72-83CBD722FB4E}" dt="2021-09-28T12:25:03.191" v="30" actId="14100"/>
          <ac:spMkLst>
            <pc:docMk/>
            <pc:sldMk cId="3758386800" sldId="257"/>
            <ac:spMk id="2" creationId="{C50A0021-A030-418C-92CE-DF62B6F71432}"/>
          </ac:spMkLst>
        </pc:spChg>
        <pc:spChg chg="add del">
          <ac:chgData name="Labberton, Angela Susan" userId="30235f49-f1ff-4f9a-aaf4-3e06f9051313" providerId="ADAL" clId="{9C2AE2F4-DC65-480E-8F72-83CBD722FB4E}" dt="2021-09-28T12:24:47.630" v="9" actId="478"/>
          <ac:spMkLst>
            <pc:docMk/>
            <pc:sldMk cId="3758386800" sldId="257"/>
            <ac:spMk id="4" creationId="{7C94AD52-7B82-4012-AE70-1DA1C06528BC}"/>
          </ac:spMkLst>
        </pc:spChg>
        <pc:spChg chg="add del mod">
          <ac:chgData name="Labberton, Angela Susan" userId="30235f49-f1ff-4f9a-aaf4-3e06f9051313" providerId="ADAL" clId="{9C2AE2F4-DC65-480E-8F72-83CBD722FB4E}" dt="2021-09-28T12:24:49.332" v="11" actId="478"/>
          <ac:spMkLst>
            <pc:docMk/>
            <pc:sldMk cId="3758386800" sldId="257"/>
            <ac:spMk id="7" creationId="{15B8555F-C0BE-4B71-B5D3-73F4900C0F6D}"/>
          </ac:spMkLst>
        </pc:spChg>
        <pc:spChg chg="add del mod">
          <ac:chgData name="Labberton, Angela Susan" userId="30235f49-f1ff-4f9a-aaf4-3e06f9051313" providerId="ADAL" clId="{9C2AE2F4-DC65-480E-8F72-83CBD722FB4E}" dt="2021-09-28T12:24:48.089" v="10"/>
          <ac:spMkLst>
            <pc:docMk/>
            <pc:sldMk cId="3758386800" sldId="257"/>
            <ac:spMk id="11" creationId="{E5C15AFC-2063-41E3-AD16-6B9A4143C08A}"/>
          </ac:spMkLst>
        </pc:spChg>
        <pc:spChg chg="add del mod">
          <ac:chgData name="Labberton, Angela Susan" userId="30235f49-f1ff-4f9a-aaf4-3e06f9051313" providerId="ADAL" clId="{9C2AE2F4-DC65-480E-8F72-83CBD722FB4E}" dt="2021-09-28T12:24:47.630" v="9" actId="478"/>
          <ac:spMkLst>
            <pc:docMk/>
            <pc:sldMk cId="3758386800" sldId="257"/>
            <ac:spMk id="13" creationId="{E59B577C-17E0-4B17-8AB8-A7820D7025B2}"/>
          </ac:spMkLst>
        </pc:spChg>
      </pc:sldChg>
      <pc:sldChg chg="addSp delSp modSp mod">
        <pc:chgData name="Labberton, Angela Susan" userId="30235f49-f1ff-4f9a-aaf4-3e06f9051313" providerId="ADAL" clId="{9C2AE2F4-DC65-480E-8F72-83CBD722FB4E}" dt="2021-09-28T12:25:39.154" v="35"/>
        <pc:sldMkLst>
          <pc:docMk/>
          <pc:sldMk cId="1110693474" sldId="284"/>
        </pc:sldMkLst>
        <pc:spChg chg="del mod">
          <ac:chgData name="Labberton, Angela Susan" userId="30235f49-f1ff-4f9a-aaf4-3e06f9051313" providerId="ADAL" clId="{9C2AE2F4-DC65-480E-8F72-83CBD722FB4E}" dt="2021-09-28T12:25:33.703" v="33" actId="478"/>
          <ac:spMkLst>
            <pc:docMk/>
            <pc:sldMk cId="1110693474" sldId="284"/>
            <ac:spMk id="5" creationId="{8BD8CB9D-F276-4C67-A1BB-7CDFC3EC695C}"/>
          </ac:spMkLst>
        </pc:spChg>
        <pc:spChg chg="add mod">
          <ac:chgData name="Labberton, Angela Susan" userId="30235f49-f1ff-4f9a-aaf4-3e06f9051313" providerId="ADAL" clId="{9C2AE2F4-DC65-480E-8F72-83CBD722FB4E}" dt="2021-09-28T12:25:34.145" v="34"/>
          <ac:spMkLst>
            <pc:docMk/>
            <pc:sldMk cId="1110693474" sldId="284"/>
            <ac:spMk id="8" creationId="{A2316575-F3A7-4CBA-81D9-5676D14E63E3}"/>
          </ac:spMkLst>
        </pc:spChg>
        <pc:spChg chg="mod">
          <ac:chgData name="Labberton, Angela Susan" userId="30235f49-f1ff-4f9a-aaf4-3e06f9051313" providerId="ADAL" clId="{9C2AE2F4-DC65-480E-8F72-83CBD722FB4E}" dt="2021-09-28T12:25:39.154" v="35"/>
          <ac:spMkLst>
            <pc:docMk/>
            <pc:sldMk cId="1110693474" sldId="284"/>
            <ac:spMk id="12" creationId="{40D4451D-6BCA-4B8E-8850-09FC9240AB37}"/>
          </ac:spMkLst>
        </pc:spChg>
        <pc:grpChg chg="add mod">
          <ac:chgData name="Labberton, Angela Susan" userId="30235f49-f1ff-4f9a-aaf4-3e06f9051313" providerId="ADAL" clId="{9C2AE2F4-DC65-480E-8F72-83CBD722FB4E}" dt="2021-09-28T12:25:39.154" v="35"/>
          <ac:grpSpMkLst>
            <pc:docMk/>
            <pc:sldMk cId="1110693474" sldId="284"/>
            <ac:grpSpMk id="9" creationId="{B2AE23DC-1D2D-423C-89AE-5F1BCDB40509}"/>
          </ac:grpSpMkLst>
        </pc:grpChg>
        <pc:picChg chg="del">
          <ac:chgData name="Labberton, Angela Susan" userId="30235f49-f1ff-4f9a-aaf4-3e06f9051313" providerId="ADAL" clId="{9C2AE2F4-DC65-480E-8F72-83CBD722FB4E}" dt="2021-09-28T12:25:29.330" v="31" actId="478"/>
          <ac:picMkLst>
            <pc:docMk/>
            <pc:sldMk cId="1110693474" sldId="284"/>
            <ac:picMk id="7" creationId="{025F81DD-A44A-4CCA-BA61-E573A5602B7B}"/>
          </ac:picMkLst>
        </pc:picChg>
        <pc:picChg chg="mod">
          <ac:chgData name="Labberton, Angela Susan" userId="30235f49-f1ff-4f9a-aaf4-3e06f9051313" providerId="ADAL" clId="{9C2AE2F4-DC65-480E-8F72-83CBD722FB4E}" dt="2021-09-28T12:25:39.154" v="35"/>
          <ac:picMkLst>
            <pc:docMk/>
            <pc:sldMk cId="1110693474" sldId="284"/>
            <ac:picMk id="11" creationId="{455437ED-47DB-4500-A088-4CEF17A03EE4}"/>
          </ac:picMkLst>
        </pc:picChg>
        <pc:picChg chg="mod">
          <ac:chgData name="Labberton, Angela Susan" userId="30235f49-f1ff-4f9a-aaf4-3e06f9051313" providerId="ADAL" clId="{9C2AE2F4-DC65-480E-8F72-83CBD722FB4E}" dt="2021-09-28T12:25:39.154" v="35"/>
          <ac:picMkLst>
            <pc:docMk/>
            <pc:sldMk cId="1110693474" sldId="284"/>
            <ac:picMk id="13" creationId="{5519E6DF-0261-45E9-83DC-9F5D9C6B8C57}"/>
          </ac:picMkLst>
        </pc:picChg>
      </pc:sldChg>
      <pc:sldChg chg="addSp delSp modSp mod">
        <pc:chgData name="Labberton, Angela Susan" userId="30235f49-f1ff-4f9a-aaf4-3e06f9051313" providerId="ADAL" clId="{9C2AE2F4-DC65-480E-8F72-83CBD722FB4E}" dt="2021-09-28T12:16:20.303" v="5"/>
        <pc:sldMkLst>
          <pc:docMk/>
          <pc:sldMk cId="3850903880" sldId="295"/>
        </pc:sldMkLst>
        <pc:spChg chg="add del mod">
          <ac:chgData name="Labberton, Angela Susan" userId="30235f49-f1ff-4f9a-aaf4-3e06f9051313" providerId="ADAL" clId="{9C2AE2F4-DC65-480E-8F72-83CBD722FB4E}" dt="2021-09-28T12:15:33.108" v="4" actId="478"/>
          <ac:spMkLst>
            <pc:docMk/>
            <pc:sldMk cId="3850903880" sldId="295"/>
            <ac:spMk id="6" creationId="{703F2E0F-D027-409B-8BF8-BB8F4092286E}"/>
          </ac:spMkLst>
        </pc:spChg>
        <pc:spChg chg="add mod">
          <ac:chgData name="Labberton, Angela Susan" userId="30235f49-f1ff-4f9a-aaf4-3e06f9051313" providerId="ADAL" clId="{9C2AE2F4-DC65-480E-8F72-83CBD722FB4E}" dt="2021-09-28T12:15:28.765" v="3"/>
          <ac:spMkLst>
            <pc:docMk/>
            <pc:sldMk cId="3850903880" sldId="295"/>
            <ac:spMk id="13" creationId="{9986DD51-8636-4A05-8EDF-A05E30560BD0}"/>
          </ac:spMkLst>
        </pc:spChg>
        <pc:picChg chg="del">
          <ac:chgData name="Labberton, Angela Susan" userId="30235f49-f1ff-4f9a-aaf4-3e06f9051313" providerId="ADAL" clId="{9C2AE2F4-DC65-480E-8F72-83CBD722FB4E}" dt="2021-09-28T12:15:22.579" v="0" actId="478"/>
          <ac:picMkLst>
            <pc:docMk/>
            <pc:sldMk cId="3850903880" sldId="295"/>
            <ac:picMk id="7" creationId="{AA839BF2-A8D3-4746-8180-7DCB8D5A6880}"/>
          </ac:picMkLst>
        </pc:picChg>
        <pc:picChg chg="del">
          <ac:chgData name="Labberton, Angela Susan" userId="30235f49-f1ff-4f9a-aaf4-3e06f9051313" providerId="ADAL" clId="{9C2AE2F4-DC65-480E-8F72-83CBD722FB4E}" dt="2021-09-28T12:15:25.688" v="1" actId="478"/>
          <ac:picMkLst>
            <pc:docMk/>
            <pc:sldMk cId="3850903880" sldId="295"/>
            <ac:picMk id="9" creationId="{E0D823BC-581D-49D1-857E-C1E3B34BE2C1}"/>
          </ac:picMkLst>
        </pc:picChg>
        <pc:picChg chg="del">
          <ac:chgData name="Labberton, Angela Susan" userId="30235f49-f1ff-4f9a-aaf4-3e06f9051313" providerId="ADAL" clId="{9C2AE2F4-DC65-480E-8F72-83CBD722FB4E}" dt="2021-09-28T12:15:28.062" v="2" actId="478"/>
          <ac:picMkLst>
            <pc:docMk/>
            <pc:sldMk cId="3850903880" sldId="295"/>
            <ac:picMk id="12" creationId="{82477E91-B685-4850-84F6-9B715A9252AA}"/>
          </ac:picMkLst>
        </pc:picChg>
        <pc:picChg chg="add mod">
          <ac:chgData name="Labberton, Angela Susan" userId="30235f49-f1ff-4f9a-aaf4-3e06f9051313" providerId="ADAL" clId="{9C2AE2F4-DC65-480E-8F72-83CBD722FB4E}" dt="2021-09-28T12:15:28.765" v="3"/>
          <ac:picMkLst>
            <pc:docMk/>
            <pc:sldMk cId="3850903880" sldId="295"/>
            <ac:picMk id="14" creationId="{EAE74785-F8B5-4640-9680-BF0E7E7DE548}"/>
          </ac:picMkLst>
        </pc:picChg>
        <pc:picChg chg="add mod">
          <ac:chgData name="Labberton, Angela Susan" userId="30235f49-f1ff-4f9a-aaf4-3e06f9051313" providerId="ADAL" clId="{9C2AE2F4-DC65-480E-8F72-83CBD722FB4E}" dt="2021-09-28T12:15:28.765" v="3"/>
          <ac:picMkLst>
            <pc:docMk/>
            <pc:sldMk cId="3850903880" sldId="295"/>
            <ac:picMk id="15" creationId="{557CF3F0-A000-45E4-9B86-DE27CE47D1AC}"/>
          </ac:picMkLst>
        </pc:picChg>
        <pc:picChg chg="add mod">
          <ac:chgData name="Labberton, Angela Susan" userId="30235f49-f1ff-4f9a-aaf4-3e06f9051313" providerId="ADAL" clId="{9C2AE2F4-DC65-480E-8F72-83CBD722FB4E}" dt="2021-09-28T12:15:28.765" v="3"/>
          <ac:picMkLst>
            <pc:docMk/>
            <pc:sldMk cId="3850903880" sldId="295"/>
            <ac:picMk id="16" creationId="{FDEDAB35-286C-4174-9F13-27C917E7FA1F}"/>
          </ac:picMkLst>
        </pc:picChg>
        <pc:picChg chg="add mod">
          <ac:chgData name="Labberton, Angela Susan" userId="30235f49-f1ff-4f9a-aaf4-3e06f9051313" providerId="ADAL" clId="{9C2AE2F4-DC65-480E-8F72-83CBD722FB4E}" dt="2021-09-28T12:16:20.303" v="5"/>
          <ac:picMkLst>
            <pc:docMk/>
            <pc:sldMk cId="3850903880" sldId="295"/>
            <ac:picMk id="17" creationId="{D334AC72-2E4B-4D42-B876-77A1636FE033}"/>
          </ac:picMkLst>
        </pc:picChg>
      </pc:sldChg>
    </pc:docChg>
  </pc:docChgLst>
  <pc:docChgLst>
    <pc:chgData name="Labberton, Angela Susan" userId="30235f49-f1ff-4f9a-aaf4-3e06f9051313" providerId="ADAL" clId="{0D8288DD-8DE0-4089-8198-0106A73121D7}"/>
    <pc:docChg chg="undo redo custSel addSld delSld modSld">
      <pc:chgData name="Labberton, Angela Susan" userId="30235f49-f1ff-4f9a-aaf4-3e06f9051313" providerId="ADAL" clId="{0D8288DD-8DE0-4089-8198-0106A73121D7}" dt="2021-12-14T13:30:03.788" v="426" actId="1076"/>
      <pc:docMkLst>
        <pc:docMk/>
      </pc:docMkLst>
      <pc:sldChg chg="modSp mod">
        <pc:chgData name="Labberton, Angela Susan" userId="30235f49-f1ff-4f9a-aaf4-3e06f9051313" providerId="ADAL" clId="{0D8288DD-8DE0-4089-8198-0106A73121D7}" dt="2021-12-13T12:53:15.819" v="6" actId="20577"/>
        <pc:sldMkLst>
          <pc:docMk/>
          <pc:sldMk cId="3758386800" sldId="257"/>
        </pc:sldMkLst>
        <pc:spChg chg="mod">
          <ac:chgData name="Labberton, Angela Susan" userId="30235f49-f1ff-4f9a-aaf4-3e06f9051313" providerId="ADAL" clId="{0D8288DD-8DE0-4089-8198-0106A73121D7}" dt="2021-12-13T12:53:15.819" v="6" actId="20577"/>
          <ac:spMkLst>
            <pc:docMk/>
            <pc:sldMk cId="3758386800" sldId="257"/>
            <ac:spMk id="2" creationId="{C50A0021-A030-418C-92CE-DF62B6F71432}"/>
          </ac:spMkLst>
        </pc:spChg>
      </pc:sldChg>
      <pc:sldChg chg="modSp mod">
        <pc:chgData name="Labberton, Angela Susan" userId="30235f49-f1ff-4f9a-aaf4-3e06f9051313" providerId="ADAL" clId="{0D8288DD-8DE0-4089-8198-0106A73121D7}" dt="2021-12-13T12:53:21.511" v="11" actId="20577"/>
        <pc:sldMkLst>
          <pc:docMk/>
          <pc:sldMk cId="97029183" sldId="280"/>
        </pc:sldMkLst>
        <pc:spChg chg="mod">
          <ac:chgData name="Labberton, Angela Susan" userId="30235f49-f1ff-4f9a-aaf4-3e06f9051313" providerId="ADAL" clId="{0D8288DD-8DE0-4089-8198-0106A73121D7}" dt="2021-12-13T12:53:21.511" v="11" actId="20577"/>
          <ac:spMkLst>
            <pc:docMk/>
            <pc:sldMk cId="97029183" sldId="280"/>
            <ac:spMk id="7" creationId="{60984CFD-4DBB-4EFD-8722-821C117FCF52}"/>
          </ac:spMkLst>
        </pc:spChg>
      </pc:sldChg>
      <pc:sldChg chg="modSp mod">
        <pc:chgData name="Labberton, Angela Susan" userId="30235f49-f1ff-4f9a-aaf4-3e06f9051313" providerId="ADAL" clId="{0D8288DD-8DE0-4089-8198-0106A73121D7}" dt="2021-12-13T12:58:00.688" v="117" actId="20577"/>
        <pc:sldMkLst>
          <pc:docMk/>
          <pc:sldMk cId="2231183433" sldId="281"/>
        </pc:sldMkLst>
        <pc:spChg chg="mod">
          <ac:chgData name="Labberton, Angela Susan" userId="30235f49-f1ff-4f9a-aaf4-3e06f9051313" providerId="ADAL" clId="{0D8288DD-8DE0-4089-8198-0106A73121D7}" dt="2021-12-13T12:58:00.688" v="117" actId="20577"/>
          <ac:spMkLst>
            <pc:docMk/>
            <pc:sldMk cId="2231183433" sldId="281"/>
            <ac:spMk id="5" creationId="{715398F4-0C1F-4892-8CB0-67B207062847}"/>
          </ac:spMkLst>
        </pc:spChg>
      </pc:sldChg>
      <pc:sldChg chg="modSp mod">
        <pc:chgData name="Labberton, Angela Susan" userId="30235f49-f1ff-4f9a-aaf4-3e06f9051313" providerId="ADAL" clId="{0D8288DD-8DE0-4089-8198-0106A73121D7}" dt="2021-12-13T12:54:59.135" v="44" actId="20577"/>
        <pc:sldMkLst>
          <pc:docMk/>
          <pc:sldMk cId="2478417670" sldId="282"/>
        </pc:sldMkLst>
        <pc:spChg chg="mod">
          <ac:chgData name="Labberton, Angela Susan" userId="30235f49-f1ff-4f9a-aaf4-3e06f9051313" providerId="ADAL" clId="{0D8288DD-8DE0-4089-8198-0106A73121D7}" dt="2021-12-13T12:54:59.135" v="44" actId="20577"/>
          <ac:spMkLst>
            <pc:docMk/>
            <pc:sldMk cId="2478417670" sldId="282"/>
            <ac:spMk id="6" creationId="{174EF32C-60A6-4D73-9274-A19044CC7D54}"/>
          </ac:spMkLst>
        </pc:spChg>
      </pc:sldChg>
      <pc:sldChg chg="modSp mod">
        <pc:chgData name="Labberton, Angela Susan" userId="30235f49-f1ff-4f9a-aaf4-3e06f9051313" providerId="ADAL" clId="{0D8288DD-8DE0-4089-8198-0106A73121D7}" dt="2021-12-13T12:53:35.194" v="21" actId="20577"/>
        <pc:sldMkLst>
          <pc:docMk/>
          <pc:sldMk cId="4159019152" sldId="283"/>
        </pc:sldMkLst>
        <pc:spChg chg="mod">
          <ac:chgData name="Labberton, Angela Susan" userId="30235f49-f1ff-4f9a-aaf4-3e06f9051313" providerId="ADAL" clId="{0D8288DD-8DE0-4089-8198-0106A73121D7}" dt="2021-12-13T12:53:35.194" v="21" actId="20577"/>
          <ac:spMkLst>
            <pc:docMk/>
            <pc:sldMk cId="4159019152" sldId="283"/>
            <ac:spMk id="8" creationId="{95374E7B-3F13-4246-9A5A-5A4D8D9B119C}"/>
          </ac:spMkLst>
        </pc:spChg>
      </pc:sldChg>
      <pc:sldChg chg="modSp mod">
        <pc:chgData name="Labberton, Angela Susan" userId="30235f49-f1ff-4f9a-aaf4-3e06f9051313" providerId="ADAL" clId="{0D8288DD-8DE0-4089-8198-0106A73121D7}" dt="2021-12-13T12:53:51.454" v="35" actId="20577"/>
        <pc:sldMkLst>
          <pc:docMk/>
          <pc:sldMk cId="1110693474" sldId="284"/>
        </pc:sldMkLst>
        <pc:spChg chg="mod">
          <ac:chgData name="Labberton, Angela Susan" userId="30235f49-f1ff-4f9a-aaf4-3e06f9051313" providerId="ADAL" clId="{0D8288DD-8DE0-4089-8198-0106A73121D7}" dt="2021-12-13T12:53:51.454" v="35" actId="20577"/>
          <ac:spMkLst>
            <pc:docMk/>
            <pc:sldMk cId="1110693474" sldId="284"/>
            <ac:spMk id="3" creationId="{C8774755-7621-4914-8ABE-145F909D3E2E}"/>
          </ac:spMkLst>
        </pc:spChg>
        <pc:spChg chg="mod">
          <ac:chgData name="Labberton, Angela Susan" userId="30235f49-f1ff-4f9a-aaf4-3e06f9051313" providerId="ADAL" clId="{0D8288DD-8DE0-4089-8198-0106A73121D7}" dt="2021-12-13T12:53:30.288" v="16" actId="20577"/>
          <ac:spMkLst>
            <pc:docMk/>
            <pc:sldMk cId="1110693474" sldId="284"/>
            <ac:spMk id="6" creationId="{7BE34F4D-DB46-4E00-B18D-BD9B6B81CDD8}"/>
          </ac:spMkLst>
        </pc:spChg>
      </pc:sldChg>
      <pc:sldChg chg="addSp delSp modSp mod">
        <pc:chgData name="Labberton, Angela Susan" userId="30235f49-f1ff-4f9a-aaf4-3e06f9051313" providerId="ADAL" clId="{0D8288DD-8DE0-4089-8198-0106A73121D7}" dt="2021-12-14T13:28:40.288" v="402" actId="1076"/>
        <pc:sldMkLst>
          <pc:docMk/>
          <pc:sldMk cId="3850903880" sldId="295"/>
        </pc:sldMkLst>
        <pc:spChg chg="del mod">
          <ac:chgData name="Labberton, Angela Susan" userId="30235f49-f1ff-4f9a-aaf4-3e06f9051313" providerId="ADAL" clId="{0D8288DD-8DE0-4089-8198-0106A73121D7}" dt="2021-12-14T13:27:04.133" v="331" actId="478"/>
          <ac:spMkLst>
            <pc:docMk/>
            <pc:sldMk cId="3850903880" sldId="295"/>
            <ac:spMk id="2" creationId="{DAD55177-FB58-4664-807F-3F0E107AD104}"/>
          </ac:spMkLst>
        </pc:spChg>
        <pc:spChg chg="del">
          <ac:chgData name="Labberton, Angela Susan" userId="30235f49-f1ff-4f9a-aaf4-3e06f9051313" providerId="ADAL" clId="{0D8288DD-8DE0-4089-8198-0106A73121D7}" dt="2021-12-13T12:55:58.923" v="77" actId="478"/>
          <ac:spMkLst>
            <pc:docMk/>
            <pc:sldMk cId="3850903880" sldId="295"/>
            <ac:spMk id="3" creationId="{8EE9C672-8A19-47BE-AF0A-4A7F50574F67}"/>
          </ac:spMkLst>
        </pc:spChg>
        <pc:spChg chg="mod">
          <ac:chgData name="Labberton, Angela Susan" userId="30235f49-f1ff-4f9a-aaf4-3e06f9051313" providerId="ADAL" clId="{0D8288DD-8DE0-4089-8198-0106A73121D7}" dt="2021-12-13T12:55:06.496" v="49" actId="20577"/>
          <ac:spMkLst>
            <pc:docMk/>
            <pc:sldMk cId="3850903880" sldId="295"/>
            <ac:spMk id="4" creationId="{6A6678E5-3EE5-40B8-A096-529B33DCEB38}"/>
          </ac:spMkLst>
        </pc:spChg>
        <pc:spChg chg="add del mod">
          <ac:chgData name="Labberton, Angela Susan" userId="30235f49-f1ff-4f9a-aaf4-3e06f9051313" providerId="ADAL" clId="{0D8288DD-8DE0-4089-8198-0106A73121D7}" dt="2021-12-14T13:27:06.748" v="332" actId="478"/>
          <ac:spMkLst>
            <pc:docMk/>
            <pc:sldMk cId="3850903880" sldId="295"/>
            <ac:spMk id="5" creationId="{3A54F99C-ACD8-433C-9031-B2D28F89DC33}"/>
          </ac:spMkLst>
        </pc:spChg>
        <pc:spChg chg="add del mod">
          <ac:chgData name="Labberton, Angela Susan" userId="30235f49-f1ff-4f9a-aaf4-3e06f9051313" providerId="ADAL" clId="{0D8288DD-8DE0-4089-8198-0106A73121D7}" dt="2021-12-13T12:56:02.232" v="79" actId="478"/>
          <ac:spMkLst>
            <pc:docMk/>
            <pc:sldMk cId="3850903880" sldId="295"/>
            <ac:spMk id="6" creationId="{AFC69B67-7605-4C14-8E0E-3A89DCAE6B00}"/>
          </ac:spMkLst>
        </pc:spChg>
        <pc:spChg chg="mod">
          <ac:chgData name="Labberton, Angela Susan" userId="30235f49-f1ff-4f9a-aaf4-3e06f9051313" providerId="ADAL" clId="{0D8288DD-8DE0-4089-8198-0106A73121D7}" dt="2021-12-14T13:26:03.194" v="313" actId="1035"/>
          <ac:spMkLst>
            <pc:docMk/>
            <pc:sldMk cId="3850903880" sldId="295"/>
            <ac:spMk id="13" creationId="{9986DD51-8636-4A05-8EDF-A05E30560BD0}"/>
          </ac:spMkLst>
        </pc:spChg>
        <pc:spChg chg="add mod">
          <ac:chgData name="Labberton, Angela Susan" userId="30235f49-f1ff-4f9a-aaf4-3e06f9051313" providerId="ADAL" clId="{0D8288DD-8DE0-4089-8198-0106A73121D7}" dt="2021-12-14T13:28:40.288" v="402" actId="1076"/>
          <ac:spMkLst>
            <pc:docMk/>
            <pc:sldMk cId="3850903880" sldId="295"/>
            <ac:spMk id="18" creationId="{36B22757-41E8-4F17-AEF7-A1E924515E51}"/>
          </ac:spMkLst>
        </pc:spChg>
        <pc:picChg chg="mod">
          <ac:chgData name="Labberton, Angela Susan" userId="30235f49-f1ff-4f9a-aaf4-3e06f9051313" providerId="ADAL" clId="{0D8288DD-8DE0-4089-8198-0106A73121D7}" dt="2021-12-14T13:26:03.194" v="313" actId="1035"/>
          <ac:picMkLst>
            <pc:docMk/>
            <pc:sldMk cId="3850903880" sldId="295"/>
            <ac:picMk id="14" creationId="{EAE74785-F8B5-4640-9680-BF0E7E7DE548}"/>
          </ac:picMkLst>
        </pc:picChg>
        <pc:picChg chg="mod">
          <ac:chgData name="Labberton, Angela Susan" userId="30235f49-f1ff-4f9a-aaf4-3e06f9051313" providerId="ADAL" clId="{0D8288DD-8DE0-4089-8198-0106A73121D7}" dt="2021-12-14T13:26:03.194" v="313" actId="1035"/>
          <ac:picMkLst>
            <pc:docMk/>
            <pc:sldMk cId="3850903880" sldId="295"/>
            <ac:picMk id="15" creationId="{557CF3F0-A000-45E4-9B86-DE27CE47D1AC}"/>
          </ac:picMkLst>
        </pc:picChg>
        <pc:picChg chg="mod">
          <ac:chgData name="Labberton, Angela Susan" userId="30235f49-f1ff-4f9a-aaf4-3e06f9051313" providerId="ADAL" clId="{0D8288DD-8DE0-4089-8198-0106A73121D7}" dt="2021-12-14T13:26:03.194" v="313" actId="1035"/>
          <ac:picMkLst>
            <pc:docMk/>
            <pc:sldMk cId="3850903880" sldId="295"/>
            <ac:picMk id="16" creationId="{FDEDAB35-286C-4174-9F13-27C917E7FA1F}"/>
          </ac:picMkLst>
        </pc:picChg>
        <pc:picChg chg="mod">
          <ac:chgData name="Labberton, Angela Susan" userId="30235f49-f1ff-4f9a-aaf4-3e06f9051313" providerId="ADAL" clId="{0D8288DD-8DE0-4089-8198-0106A73121D7}" dt="2021-12-14T13:26:03.194" v="313" actId="1035"/>
          <ac:picMkLst>
            <pc:docMk/>
            <pc:sldMk cId="3850903880" sldId="295"/>
            <ac:picMk id="17" creationId="{D334AC72-2E4B-4D42-B876-77A1636FE033}"/>
          </ac:picMkLst>
        </pc:picChg>
        <pc:picChg chg="add mod">
          <ac:chgData name="Labberton, Angela Susan" userId="30235f49-f1ff-4f9a-aaf4-3e06f9051313" providerId="ADAL" clId="{0D8288DD-8DE0-4089-8198-0106A73121D7}" dt="2021-12-14T13:23:53.074" v="153" actId="1076"/>
          <ac:picMkLst>
            <pc:docMk/>
            <pc:sldMk cId="3850903880" sldId="295"/>
            <ac:picMk id="19" creationId="{AAB285BD-3A38-4A3C-8050-7869C221F80B}"/>
          </ac:picMkLst>
        </pc:picChg>
      </pc:sldChg>
      <pc:sldChg chg="modSp mod">
        <pc:chgData name="Labberton, Angela Susan" userId="30235f49-f1ff-4f9a-aaf4-3e06f9051313" providerId="ADAL" clId="{0D8288DD-8DE0-4089-8198-0106A73121D7}" dt="2021-12-13T12:57:55.980" v="112" actId="20577"/>
        <pc:sldMkLst>
          <pc:docMk/>
          <pc:sldMk cId="986440341" sldId="296"/>
        </pc:sldMkLst>
        <pc:spChg chg="mod">
          <ac:chgData name="Labberton, Angela Susan" userId="30235f49-f1ff-4f9a-aaf4-3e06f9051313" providerId="ADAL" clId="{0D8288DD-8DE0-4089-8198-0106A73121D7}" dt="2021-12-13T12:57:55.980" v="112" actId="20577"/>
          <ac:spMkLst>
            <pc:docMk/>
            <pc:sldMk cId="986440341" sldId="296"/>
            <ac:spMk id="8" creationId="{E73E878A-4AAD-4A1E-A568-37B516B07AE4}"/>
          </ac:spMkLst>
        </pc:spChg>
      </pc:sldChg>
      <pc:sldChg chg="addSp modSp mod">
        <pc:chgData name="Labberton, Angela Susan" userId="30235f49-f1ff-4f9a-aaf4-3e06f9051313" providerId="ADAL" clId="{0D8288DD-8DE0-4089-8198-0106A73121D7}" dt="2021-12-14T13:29:28.179" v="409"/>
        <pc:sldMkLst>
          <pc:docMk/>
          <pc:sldMk cId="2381222818" sldId="297"/>
        </pc:sldMkLst>
        <pc:spChg chg="mod">
          <ac:chgData name="Labberton, Angela Susan" userId="30235f49-f1ff-4f9a-aaf4-3e06f9051313" providerId="ADAL" clId="{0D8288DD-8DE0-4089-8198-0106A73121D7}" dt="2021-12-13T12:58:05.671" v="122" actId="20577"/>
          <ac:spMkLst>
            <pc:docMk/>
            <pc:sldMk cId="2381222818" sldId="297"/>
            <ac:spMk id="4" creationId="{14BA7345-4FAC-451C-A4E9-0973C5907796}"/>
          </ac:spMkLst>
        </pc:spChg>
        <pc:spChg chg="add mod">
          <ac:chgData name="Labberton, Angela Susan" userId="30235f49-f1ff-4f9a-aaf4-3e06f9051313" providerId="ADAL" clId="{0D8288DD-8DE0-4089-8198-0106A73121D7}" dt="2021-12-14T13:29:28.179" v="409"/>
          <ac:spMkLst>
            <pc:docMk/>
            <pc:sldMk cId="2381222818" sldId="297"/>
            <ac:spMk id="6" creationId="{CB403272-5E71-4D9D-9F06-11B1BAB6A34A}"/>
          </ac:spMkLst>
        </pc:spChg>
      </pc:sldChg>
      <pc:sldChg chg="addSp modSp del mod modShow">
        <pc:chgData name="Labberton, Angela Susan" userId="30235f49-f1ff-4f9a-aaf4-3e06f9051313" providerId="ADAL" clId="{0D8288DD-8DE0-4089-8198-0106A73121D7}" dt="2021-12-14T13:29:02.203" v="403" actId="2696"/>
        <pc:sldMkLst>
          <pc:docMk/>
          <pc:sldMk cId="3962033201" sldId="298"/>
        </pc:sldMkLst>
        <pc:spChg chg="add mod">
          <ac:chgData name="Labberton, Angela Susan" userId="30235f49-f1ff-4f9a-aaf4-3e06f9051313" providerId="ADAL" clId="{0D8288DD-8DE0-4089-8198-0106A73121D7}" dt="2021-12-13T12:57:41.793" v="107" actId="13926"/>
          <ac:spMkLst>
            <pc:docMk/>
            <pc:sldMk cId="3962033201" sldId="298"/>
            <ac:spMk id="6" creationId="{2EF42099-317F-467F-A7FD-7FB7836D7123}"/>
          </ac:spMkLst>
        </pc:spChg>
      </pc:sldChg>
      <pc:sldChg chg="delSp add mod">
        <pc:chgData name="Labberton, Angela Susan" userId="30235f49-f1ff-4f9a-aaf4-3e06f9051313" providerId="ADAL" clId="{0D8288DD-8DE0-4089-8198-0106A73121D7}" dt="2021-12-14T13:21:55.034" v="130" actId="478"/>
        <pc:sldMkLst>
          <pc:docMk/>
          <pc:sldMk cId="2461377147" sldId="299"/>
        </pc:sldMkLst>
        <pc:spChg chg="del">
          <ac:chgData name="Labberton, Angela Susan" userId="30235f49-f1ff-4f9a-aaf4-3e06f9051313" providerId="ADAL" clId="{0D8288DD-8DE0-4089-8198-0106A73121D7}" dt="2021-12-14T13:21:55.034" v="130" actId="478"/>
          <ac:spMkLst>
            <pc:docMk/>
            <pc:sldMk cId="2461377147" sldId="299"/>
            <ac:spMk id="4" creationId="{5A1270AE-0C1D-4179-82D3-23EEDF5DF5EA}"/>
          </ac:spMkLst>
        </pc:spChg>
      </pc:sldChg>
      <pc:sldChg chg="addSp delSp modSp mod">
        <pc:chgData name="Labberton, Angela Susan" userId="30235f49-f1ff-4f9a-aaf4-3e06f9051313" providerId="ADAL" clId="{0D8288DD-8DE0-4089-8198-0106A73121D7}" dt="2021-12-14T13:30:03.788" v="426" actId="1076"/>
        <pc:sldMkLst>
          <pc:docMk/>
          <pc:sldMk cId="279089930" sldId="300"/>
        </pc:sldMkLst>
        <pc:spChg chg="mod">
          <ac:chgData name="Labberton, Angela Susan" userId="30235f49-f1ff-4f9a-aaf4-3e06f9051313" providerId="ADAL" clId="{0D8288DD-8DE0-4089-8198-0106A73121D7}" dt="2021-12-14T13:29:13.429" v="407" actId="20577"/>
          <ac:spMkLst>
            <pc:docMk/>
            <pc:sldMk cId="279089930" sldId="300"/>
            <ac:spMk id="3" creationId="{470DDA9C-EEF3-46F3-927E-22A7E460FC24}"/>
          </ac:spMkLst>
        </pc:spChg>
        <pc:spChg chg="mod">
          <ac:chgData name="Labberton, Angela Susan" userId="30235f49-f1ff-4f9a-aaf4-3e06f9051313" providerId="ADAL" clId="{0D8288DD-8DE0-4089-8198-0106A73121D7}" dt="2021-12-13T12:58:14.020" v="124" actId="20577"/>
          <ac:spMkLst>
            <pc:docMk/>
            <pc:sldMk cId="279089930" sldId="300"/>
            <ac:spMk id="5" creationId="{1CF81833-3041-4744-ACEE-C6D670790764}"/>
          </ac:spMkLst>
        </pc:spChg>
        <pc:spChg chg="add del mod">
          <ac:chgData name="Labberton, Angela Susan" userId="30235f49-f1ff-4f9a-aaf4-3e06f9051313" providerId="ADAL" clId="{0D8288DD-8DE0-4089-8198-0106A73121D7}" dt="2021-12-14T13:29:17.017" v="408" actId="478"/>
          <ac:spMkLst>
            <pc:docMk/>
            <pc:sldMk cId="279089930" sldId="300"/>
            <ac:spMk id="7" creationId="{0F17CC7B-5CE3-482D-BC0D-6ACDCD4C93CA}"/>
          </ac:spMkLst>
        </pc:spChg>
        <pc:spChg chg="add mod">
          <ac:chgData name="Labberton, Angela Susan" userId="30235f49-f1ff-4f9a-aaf4-3e06f9051313" providerId="ADAL" clId="{0D8288DD-8DE0-4089-8198-0106A73121D7}" dt="2021-12-14T13:30:03.788" v="426" actId="1076"/>
          <ac:spMkLst>
            <pc:docMk/>
            <pc:sldMk cId="279089930" sldId="300"/>
            <ac:spMk id="8" creationId="{5222B665-F257-4716-A739-C6E8655889EF}"/>
          </ac:spMkLst>
        </pc:spChg>
        <pc:spChg chg="del">
          <ac:chgData name="Labberton, Angela Susan" userId="30235f49-f1ff-4f9a-aaf4-3e06f9051313" providerId="ADAL" clId="{0D8288DD-8DE0-4089-8198-0106A73121D7}" dt="2021-12-14T13:29:53.110" v="412" actId="478"/>
          <ac:spMkLst>
            <pc:docMk/>
            <pc:sldMk cId="279089930" sldId="300"/>
            <ac:spMk id="9" creationId="{732A4391-A293-4342-87BD-40A31C026474}"/>
          </ac:spMkLst>
        </pc:spChg>
      </pc:sldChg>
      <pc:sldChg chg="add">
        <pc:chgData name="Labberton, Angela Susan" userId="30235f49-f1ff-4f9a-aaf4-3e06f9051313" providerId="ADAL" clId="{0D8288DD-8DE0-4089-8198-0106A73121D7}" dt="2021-12-14T13:22:52.065" v="139"/>
        <pc:sldMkLst>
          <pc:docMk/>
          <pc:sldMk cId="393924005" sldId="301"/>
        </pc:sldMkLst>
      </pc:sldChg>
      <pc:sldChg chg="add">
        <pc:chgData name="Labberton, Angela Susan" userId="30235f49-f1ff-4f9a-aaf4-3e06f9051313" providerId="ADAL" clId="{0D8288DD-8DE0-4089-8198-0106A73121D7}" dt="2021-12-14T13:22:52.065" v="139"/>
        <pc:sldMkLst>
          <pc:docMk/>
          <pc:sldMk cId="3286645417" sldId="302"/>
        </pc:sldMkLst>
      </pc:sldChg>
    </pc:docChg>
  </pc:docChgLst>
  <pc:docChgLst>
    <pc:chgData name="Labberton, Angela Susan" userId="30235f49-f1ff-4f9a-aaf4-3e06f9051313" providerId="ADAL" clId="{A849D44E-FA06-417C-887D-3D0C65FFCB74}"/>
    <pc:docChg chg="custSel addSld delSld modSld">
      <pc:chgData name="Labberton, Angela Susan" userId="30235f49-f1ff-4f9a-aaf4-3e06f9051313" providerId="ADAL" clId="{A849D44E-FA06-417C-887D-3D0C65FFCB74}" dt="2022-05-12T12:54:43.497" v="525"/>
      <pc:docMkLst>
        <pc:docMk/>
      </pc:docMkLst>
      <pc:sldChg chg="modSp mod">
        <pc:chgData name="Labberton, Angela Susan" userId="30235f49-f1ff-4f9a-aaf4-3e06f9051313" providerId="ADAL" clId="{A849D44E-FA06-417C-887D-3D0C65FFCB74}" dt="2022-05-12T12:53:45.606" v="515" actId="20577"/>
        <pc:sldMkLst>
          <pc:docMk/>
          <pc:sldMk cId="3758386800" sldId="257"/>
        </pc:sldMkLst>
        <pc:spChg chg="mod">
          <ac:chgData name="Labberton, Angela Susan" userId="30235f49-f1ff-4f9a-aaf4-3e06f9051313" providerId="ADAL" clId="{A849D44E-FA06-417C-887D-3D0C65FFCB74}" dt="2022-05-12T12:53:45.606" v="515" actId="20577"/>
          <ac:spMkLst>
            <pc:docMk/>
            <pc:sldMk cId="3758386800" sldId="257"/>
            <ac:spMk id="2" creationId="{C50A0021-A030-418C-92CE-DF62B6F71432}"/>
          </ac:spMkLst>
        </pc:spChg>
      </pc:sldChg>
      <pc:sldChg chg="modSp mod">
        <pc:chgData name="Labberton, Angela Susan" userId="30235f49-f1ff-4f9a-aaf4-3e06f9051313" providerId="ADAL" clId="{A849D44E-FA06-417C-887D-3D0C65FFCB74}" dt="2022-05-12T12:53:50.600" v="516"/>
        <pc:sldMkLst>
          <pc:docMk/>
          <pc:sldMk cId="97029183" sldId="280"/>
        </pc:sldMkLst>
        <pc:spChg chg="mod">
          <ac:chgData name="Labberton, Angela Susan" userId="30235f49-f1ff-4f9a-aaf4-3e06f9051313" providerId="ADAL" clId="{A849D44E-FA06-417C-887D-3D0C65FFCB74}" dt="2022-02-21T13:11:15.618" v="460" actId="14100"/>
          <ac:spMkLst>
            <pc:docMk/>
            <pc:sldMk cId="97029183" sldId="280"/>
            <ac:spMk id="4" creationId="{824E9FD3-410F-4A3D-8827-9B649FE7E187}"/>
          </ac:spMkLst>
        </pc:spChg>
        <pc:spChg chg="mod">
          <ac:chgData name="Labberton, Angela Susan" userId="30235f49-f1ff-4f9a-aaf4-3e06f9051313" providerId="ADAL" clId="{A849D44E-FA06-417C-887D-3D0C65FFCB74}" dt="2022-02-21T13:10:39.598" v="454" actId="207"/>
          <ac:spMkLst>
            <pc:docMk/>
            <pc:sldMk cId="97029183" sldId="280"/>
            <ac:spMk id="6" creationId="{0A3F7349-EDAC-4355-B63F-AB159E34322E}"/>
          </ac:spMkLst>
        </pc:spChg>
        <pc:spChg chg="mod">
          <ac:chgData name="Labberton, Angela Susan" userId="30235f49-f1ff-4f9a-aaf4-3e06f9051313" providerId="ADAL" clId="{A849D44E-FA06-417C-887D-3D0C65FFCB74}" dt="2022-05-12T12:53:50.600" v="516"/>
          <ac:spMkLst>
            <pc:docMk/>
            <pc:sldMk cId="97029183" sldId="280"/>
            <ac:spMk id="7" creationId="{60984CFD-4DBB-4EFD-8722-821C117FCF52}"/>
          </ac:spMkLst>
        </pc:spChg>
      </pc:sldChg>
      <pc:sldChg chg="modSp mod">
        <pc:chgData name="Labberton, Angela Susan" userId="30235f49-f1ff-4f9a-aaf4-3e06f9051313" providerId="ADAL" clId="{A849D44E-FA06-417C-887D-3D0C65FFCB74}" dt="2022-05-12T12:54:28.642" v="523"/>
        <pc:sldMkLst>
          <pc:docMk/>
          <pc:sldMk cId="2231183433" sldId="281"/>
        </pc:sldMkLst>
        <pc:spChg chg="mod">
          <ac:chgData name="Labberton, Angela Susan" userId="30235f49-f1ff-4f9a-aaf4-3e06f9051313" providerId="ADAL" clId="{A849D44E-FA06-417C-887D-3D0C65FFCB74}" dt="2022-05-12T12:54:28.642" v="523"/>
          <ac:spMkLst>
            <pc:docMk/>
            <pc:sldMk cId="2231183433" sldId="281"/>
            <ac:spMk id="5" creationId="{715398F4-0C1F-4892-8CB0-67B207062847}"/>
          </ac:spMkLst>
        </pc:spChg>
        <pc:spChg chg="mod">
          <ac:chgData name="Labberton, Angela Susan" userId="30235f49-f1ff-4f9a-aaf4-3e06f9051313" providerId="ADAL" clId="{A849D44E-FA06-417C-887D-3D0C65FFCB74}" dt="2022-02-21T13:14:32.773" v="476" actId="207"/>
          <ac:spMkLst>
            <pc:docMk/>
            <pc:sldMk cId="2231183433" sldId="281"/>
            <ac:spMk id="12" creationId="{490E4C0C-6B2A-4585-91F2-955F2034D544}"/>
          </ac:spMkLst>
        </pc:spChg>
      </pc:sldChg>
      <pc:sldChg chg="modSp mod">
        <pc:chgData name="Labberton, Angela Susan" userId="30235f49-f1ff-4f9a-aaf4-3e06f9051313" providerId="ADAL" clId="{A849D44E-FA06-417C-887D-3D0C65FFCB74}" dt="2022-05-12T12:54:07.069" v="519"/>
        <pc:sldMkLst>
          <pc:docMk/>
          <pc:sldMk cId="2478417670" sldId="282"/>
        </pc:sldMkLst>
        <pc:spChg chg="mod">
          <ac:chgData name="Labberton, Angela Susan" userId="30235f49-f1ff-4f9a-aaf4-3e06f9051313" providerId="ADAL" clId="{A849D44E-FA06-417C-887D-3D0C65FFCB74}" dt="2022-02-21T13:12:24.237" v="470" actId="207"/>
          <ac:spMkLst>
            <pc:docMk/>
            <pc:sldMk cId="2478417670" sldId="282"/>
            <ac:spMk id="2" creationId="{4C4EA956-EDB8-43D6-8A9F-71FB984AC51A}"/>
          </ac:spMkLst>
        </pc:spChg>
        <pc:spChg chg="mod">
          <ac:chgData name="Labberton, Angela Susan" userId="30235f49-f1ff-4f9a-aaf4-3e06f9051313" providerId="ADAL" clId="{A849D44E-FA06-417C-887D-3D0C65FFCB74}" dt="2022-02-21T13:16:09.172" v="494" actId="255"/>
          <ac:spMkLst>
            <pc:docMk/>
            <pc:sldMk cId="2478417670" sldId="282"/>
            <ac:spMk id="3" creationId="{C01319AB-CE37-45F6-9126-505C31E50B71}"/>
          </ac:spMkLst>
        </pc:spChg>
        <pc:spChg chg="mod">
          <ac:chgData name="Labberton, Angela Susan" userId="30235f49-f1ff-4f9a-aaf4-3e06f9051313" providerId="ADAL" clId="{A849D44E-FA06-417C-887D-3D0C65FFCB74}" dt="2022-05-12T12:54:07.069" v="519"/>
          <ac:spMkLst>
            <pc:docMk/>
            <pc:sldMk cId="2478417670" sldId="282"/>
            <ac:spMk id="6" creationId="{174EF32C-60A6-4D73-9274-A19044CC7D54}"/>
          </ac:spMkLst>
        </pc:spChg>
        <pc:spChg chg="mod">
          <ac:chgData name="Labberton, Angela Susan" userId="30235f49-f1ff-4f9a-aaf4-3e06f9051313" providerId="ADAL" clId="{A849D44E-FA06-417C-887D-3D0C65FFCB74}" dt="2022-02-21T13:14:54.964" v="481" actId="207"/>
          <ac:spMkLst>
            <pc:docMk/>
            <pc:sldMk cId="2478417670" sldId="282"/>
            <ac:spMk id="8" creationId="{4D83D66D-3D88-4DBF-A063-8FE5898A993D}"/>
          </ac:spMkLst>
        </pc:spChg>
      </pc:sldChg>
      <pc:sldChg chg="addSp delSp modSp mod">
        <pc:chgData name="Labberton, Angela Susan" userId="30235f49-f1ff-4f9a-aaf4-3e06f9051313" providerId="ADAL" clId="{A849D44E-FA06-417C-887D-3D0C65FFCB74}" dt="2022-05-12T12:53:57.744" v="518"/>
        <pc:sldMkLst>
          <pc:docMk/>
          <pc:sldMk cId="4159019152" sldId="283"/>
        </pc:sldMkLst>
        <pc:spChg chg="mod">
          <ac:chgData name="Labberton, Angela Susan" userId="30235f49-f1ff-4f9a-aaf4-3e06f9051313" providerId="ADAL" clId="{A849D44E-FA06-417C-887D-3D0C65FFCB74}" dt="2022-02-21T13:12:12.270" v="468" actId="207"/>
          <ac:spMkLst>
            <pc:docMk/>
            <pc:sldMk cId="4159019152" sldId="283"/>
            <ac:spMk id="3" creationId="{29A3E545-025D-4F18-95FE-4159AFA026C7}"/>
          </ac:spMkLst>
        </pc:spChg>
        <pc:spChg chg="mod">
          <ac:chgData name="Labberton, Angela Susan" userId="30235f49-f1ff-4f9a-aaf4-3e06f9051313" providerId="ADAL" clId="{A849D44E-FA06-417C-887D-3D0C65FFCB74}" dt="2022-05-12T12:53:57.744" v="518"/>
          <ac:spMkLst>
            <pc:docMk/>
            <pc:sldMk cId="4159019152" sldId="283"/>
            <ac:spMk id="8" creationId="{95374E7B-3F13-4246-9A5A-5A4D8D9B119C}"/>
          </ac:spMkLst>
        </pc:spChg>
        <pc:spChg chg="del mod">
          <ac:chgData name="Labberton, Angela Susan" userId="30235f49-f1ff-4f9a-aaf4-3e06f9051313" providerId="ADAL" clId="{A849D44E-FA06-417C-887D-3D0C65FFCB74}" dt="2022-02-21T13:11:56.380" v="465" actId="478"/>
          <ac:spMkLst>
            <pc:docMk/>
            <pc:sldMk cId="4159019152" sldId="283"/>
            <ac:spMk id="14" creationId="{77188885-046D-4A8A-A114-14B8138C7BDB}"/>
          </ac:spMkLst>
        </pc:spChg>
        <pc:spChg chg="add mod">
          <ac:chgData name="Labberton, Angela Susan" userId="30235f49-f1ff-4f9a-aaf4-3e06f9051313" providerId="ADAL" clId="{A849D44E-FA06-417C-887D-3D0C65FFCB74}" dt="2022-02-21T13:11:57.469" v="466"/>
          <ac:spMkLst>
            <pc:docMk/>
            <pc:sldMk cId="4159019152" sldId="283"/>
            <ac:spMk id="16" creationId="{79967CC0-D590-49F9-B42B-293299F94D0C}"/>
          </ac:spMkLst>
        </pc:spChg>
        <pc:spChg chg="add mod">
          <ac:chgData name="Labberton, Angela Susan" userId="30235f49-f1ff-4f9a-aaf4-3e06f9051313" providerId="ADAL" clId="{A849D44E-FA06-417C-887D-3D0C65FFCB74}" dt="2022-02-21T13:11:57.469" v="466"/>
          <ac:spMkLst>
            <pc:docMk/>
            <pc:sldMk cId="4159019152" sldId="283"/>
            <ac:spMk id="17" creationId="{44ECBFF2-8499-403B-A9E9-BA25D2A9D5D2}"/>
          </ac:spMkLst>
        </pc:spChg>
        <pc:grpChg chg="del mod">
          <ac:chgData name="Labberton, Angela Susan" userId="30235f49-f1ff-4f9a-aaf4-3e06f9051313" providerId="ADAL" clId="{A849D44E-FA06-417C-887D-3D0C65FFCB74}" dt="2022-02-21T13:11:53.797" v="463" actId="478"/>
          <ac:grpSpMkLst>
            <pc:docMk/>
            <pc:sldMk cId="4159019152" sldId="283"/>
            <ac:grpSpMk id="4" creationId="{0AC6EF86-004E-45F8-B0B0-0F13EC888AAF}"/>
          </ac:grpSpMkLst>
        </pc:grpChg>
        <pc:picChg chg="add mod">
          <ac:chgData name="Labberton, Angela Susan" userId="30235f49-f1ff-4f9a-aaf4-3e06f9051313" providerId="ADAL" clId="{A849D44E-FA06-417C-887D-3D0C65FFCB74}" dt="2022-02-21T13:11:57.469" v="466"/>
          <ac:picMkLst>
            <pc:docMk/>
            <pc:sldMk cId="4159019152" sldId="283"/>
            <ac:picMk id="12" creationId="{E43A30DD-35CA-4F63-9708-84D422E5A3A2}"/>
          </ac:picMkLst>
        </pc:picChg>
        <pc:picChg chg="add mod">
          <ac:chgData name="Labberton, Angela Susan" userId="30235f49-f1ff-4f9a-aaf4-3e06f9051313" providerId="ADAL" clId="{A849D44E-FA06-417C-887D-3D0C65FFCB74}" dt="2022-02-21T13:11:57.469" v="466"/>
          <ac:picMkLst>
            <pc:docMk/>
            <pc:sldMk cId="4159019152" sldId="283"/>
            <ac:picMk id="15" creationId="{298FEF73-812F-4C56-83B7-D7D8D3AABFE2}"/>
          </ac:picMkLst>
        </pc:picChg>
      </pc:sldChg>
      <pc:sldChg chg="addSp delSp modSp mod">
        <pc:chgData name="Labberton, Angela Susan" userId="30235f49-f1ff-4f9a-aaf4-3e06f9051313" providerId="ADAL" clId="{A849D44E-FA06-417C-887D-3D0C65FFCB74}" dt="2022-05-12T12:53:53.984" v="517"/>
        <pc:sldMkLst>
          <pc:docMk/>
          <pc:sldMk cId="1110693474" sldId="284"/>
        </pc:sldMkLst>
        <pc:spChg chg="mod">
          <ac:chgData name="Labberton, Angela Susan" userId="30235f49-f1ff-4f9a-aaf4-3e06f9051313" providerId="ADAL" clId="{A849D44E-FA06-417C-887D-3D0C65FFCB74}" dt="2022-02-21T13:11:28.837" v="461" actId="207"/>
          <ac:spMkLst>
            <pc:docMk/>
            <pc:sldMk cId="1110693474" sldId="284"/>
            <ac:spMk id="3" creationId="{C8774755-7621-4914-8ABE-145F909D3E2E}"/>
          </ac:spMkLst>
        </pc:spChg>
        <pc:spChg chg="add del mod">
          <ac:chgData name="Labberton, Angela Susan" userId="30235f49-f1ff-4f9a-aaf4-3e06f9051313" providerId="ADAL" clId="{A849D44E-FA06-417C-887D-3D0C65FFCB74}" dt="2022-02-21T13:11:09.372" v="458" actId="478"/>
          <ac:spMkLst>
            <pc:docMk/>
            <pc:sldMk cId="1110693474" sldId="284"/>
            <ac:spMk id="4" creationId="{0A5A7988-A33F-4F30-98C2-DFB8B1B8502D}"/>
          </ac:spMkLst>
        </pc:spChg>
        <pc:spChg chg="mod">
          <ac:chgData name="Labberton, Angela Susan" userId="30235f49-f1ff-4f9a-aaf4-3e06f9051313" providerId="ADAL" clId="{A849D44E-FA06-417C-887D-3D0C65FFCB74}" dt="2022-05-12T12:53:53.984" v="517"/>
          <ac:spMkLst>
            <pc:docMk/>
            <pc:sldMk cId="1110693474" sldId="284"/>
            <ac:spMk id="6" creationId="{7BE34F4D-DB46-4E00-B18D-BD9B6B81CDD8}"/>
          </ac:spMkLst>
        </pc:spChg>
        <pc:spChg chg="del">
          <ac:chgData name="Labberton, Angela Susan" userId="30235f49-f1ff-4f9a-aaf4-3e06f9051313" providerId="ADAL" clId="{A849D44E-FA06-417C-887D-3D0C65FFCB74}" dt="2022-02-21T13:11:07.102" v="457" actId="478"/>
          <ac:spMkLst>
            <pc:docMk/>
            <pc:sldMk cId="1110693474" sldId="284"/>
            <ac:spMk id="8" creationId="{A2316575-F3A7-4CBA-81D9-5676D14E63E3}"/>
          </ac:spMkLst>
        </pc:spChg>
        <pc:spChg chg="del mod">
          <ac:chgData name="Labberton, Angela Susan" userId="30235f49-f1ff-4f9a-aaf4-3e06f9051313" providerId="ADAL" clId="{A849D44E-FA06-417C-887D-3D0C65FFCB74}" dt="2022-02-21T13:15:10.687" v="482" actId="478"/>
          <ac:spMkLst>
            <pc:docMk/>
            <pc:sldMk cId="1110693474" sldId="284"/>
            <ac:spMk id="10" creationId="{2A84F7DB-61EA-473E-8C07-2DD32623A12A}"/>
          </ac:spMkLst>
        </pc:spChg>
        <pc:spChg chg="add mod">
          <ac:chgData name="Labberton, Angela Susan" userId="30235f49-f1ff-4f9a-aaf4-3e06f9051313" providerId="ADAL" clId="{A849D44E-FA06-417C-887D-3D0C65FFCB74}" dt="2022-02-21T13:11:10.522" v="459"/>
          <ac:spMkLst>
            <pc:docMk/>
            <pc:sldMk cId="1110693474" sldId="284"/>
            <ac:spMk id="15" creationId="{98452183-0D35-4B5E-9E84-BED3469B9DD1}"/>
          </ac:spMkLst>
        </pc:spChg>
        <pc:spChg chg="add mod">
          <ac:chgData name="Labberton, Angela Susan" userId="30235f49-f1ff-4f9a-aaf4-3e06f9051313" providerId="ADAL" clId="{A849D44E-FA06-417C-887D-3D0C65FFCB74}" dt="2022-02-21T13:15:11.052" v="483"/>
          <ac:spMkLst>
            <pc:docMk/>
            <pc:sldMk cId="1110693474" sldId="284"/>
            <ac:spMk id="16" creationId="{A3C08D2A-B97E-417A-B0C0-5767054D3FC8}"/>
          </ac:spMkLst>
        </pc:spChg>
        <pc:grpChg chg="del mod">
          <ac:chgData name="Labberton, Angela Susan" userId="30235f49-f1ff-4f9a-aaf4-3e06f9051313" providerId="ADAL" clId="{A849D44E-FA06-417C-887D-3D0C65FFCB74}" dt="2022-02-21T13:11:04.447" v="456" actId="478"/>
          <ac:grpSpMkLst>
            <pc:docMk/>
            <pc:sldMk cId="1110693474" sldId="284"/>
            <ac:grpSpMk id="9" creationId="{B2AE23DC-1D2D-423C-89AE-5F1BCDB40509}"/>
          </ac:grpSpMkLst>
        </pc:grpChg>
        <pc:picChg chg="add mod">
          <ac:chgData name="Labberton, Angela Susan" userId="30235f49-f1ff-4f9a-aaf4-3e06f9051313" providerId="ADAL" clId="{A849D44E-FA06-417C-887D-3D0C65FFCB74}" dt="2022-02-21T13:11:10.522" v="459"/>
          <ac:picMkLst>
            <pc:docMk/>
            <pc:sldMk cId="1110693474" sldId="284"/>
            <ac:picMk id="14" creationId="{1328F025-01C9-4765-9096-DE5B8307BB23}"/>
          </ac:picMkLst>
        </pc:picChg>
      </pc:sldChg>
      <pc:sldChg chg="addSp modSp add del mod">
        <pc:chgData name="Labberton, Angela Susan" userId="30235f49-f1ff-4f9a-aaf4-3e06f9051313" providerId="ADAL" clId="{A849D44E-FA06-417C-887D-3D0C65FFCB74}" dt="2022-05-12T12:54:16.618" v="521"/>
        <pc:sldMkLst>
          <pc:docMk/>
          <pc:sldMk cId="3850903880" sldId="295"/>
        </pc:sldMkLst>
        <pc:spChg chg="add mod">
          <ac:chgData name="Labberton, Angela Susan" userId="30235f49-f1ff-4f9a-aaf4-3e06f9051313" providerId="ADAL" clId="{A849D44E-FA06-417C-887D-3D0C65FFCB74}" dt="2022-02-17T12:57:54.990" v="141" actId="1582"/>
          <ac:spMkLst>
            <pc:docMk/>
            <pc:sldMk cId="3850903880" sldId="295"/>
            <ac:spMk id="2" creationId="{8376166F-23FC-44B4-A378-4EE241C4691E}"/>
          </ac:spMkLst>
        </pc:spChg>
        <pc:spChg chg="mod">
          <ac:chgData name="Labberton, Angela Susan" userId="30235f49-f1ff-4f9a-aaf4-3e06f9051313" providerId="ADAL" clId="{A849D44E-FA06-417C-887D-3D0C65FFCB74}" dt="2022-05-12T12:54:16.618" v="521"/>
          <ac:spMkLst>
            <pc:docMk/>
            <pc:sldMk cId="3850903880" sldId="295"/>
            <ac:spMk id="4" creationId="{6A6678E5-3EE5-40B8-A096-529B33DCEB38}"/>
          </ac:spMkLst>
        </pc:spChg>
      </pc:sldChg>
      <pc:sldChg chg="modSp mod">
        <pc:chgData name="Labberton, Angela Susan" userId="30235f49-f1ff-4f9a-aaf4-3e06f9051313" providerId="ADAL" clId="{A849D44E-FA06-417C-887D-3D0C65FFCB74}" dt="2022-05-12T12:54:24.052" v="522"/>
        <pc:sldMkLst>
          <pc:docMk/>
          <pc:sldMk cId="986440341" sldId="296"/>
        </pc:sldMkLst>
        <pc:spChg chg="mod">
          <ac:chgData name="Labberton, Angela Susan" userId="30235f49-f1ff-4f9a-aaf4-3e06f9051313" providerId="ADAL" clId="{A849D44E-FA06-417C-887D-3D0C65FFCB74}" dt="2022-05-12T12:54:24.052" v="522"/>
          <ac:spMkLst>
            <pc:docMk/>
            <pc:sldMk cId="986440341" sldId="296"/>
            <ac:spMk id="8" creationId="{E73E878A-4AAD-4A1E-A568-37B516B07AE4}"/>
          </ac:spMkLst>
        </pc:spChg>
        <pc:spChg chg="mod">
          <ac:chgData name="Labberton, Angela Susan" userId="30235f49-f1ff-4f9a-aaf4-3e06f9051313" providerId="ADAL" clId="{A849D44E-FA06-417C-887D-3D0C65FFCB74}" dt="2022-02-21T13:14:37.028" v="477" actId="207"/>
          <ac:spMkLst>
            <pc:docMk/>
            <pc:sldMk cId="986440341" sldId="296"/>
            <ac:spMk id="10" creationId="{7C354EC1-DB9F-40D5-A9CF-1A3ECE795D42}"/>
          </ac:spMkLst>
        </pc:spChg>
      </pc:sldChg>
      <pc:sldChg chg="modSp mod addCm delCm modNotesTx">
        <pc:chgData name="Labberton, Angela Susan" userId="30235f49-f1ff-4f9a-aaf4-3e06f9051313" providerId="ADAL" clId="{A849D44E-FA06-417C-887D-3D0C65FFCB74}" dt="2022-05-12T12:54:32.771" v="524"/>
        <pc:sldMkLst>
          <pc:docMk/>
          <pc:sldMk cId="2381222818" sldId="297"/>
        </pc:sldMkLst>
        <pc:spChg chg="mod">
          <ac:chgData name="Labberton, Angela Susan" userId="30235f49-f1ff-4f9a-aaf4-3e06f9051313" providerId="ADAL" clId="{A849D44E-FA06-417C-887D-3D0C65FFCB74}" dt="2022-05-12T12:54:32.771" v="524"/>
          <ac:spMkLst>
            <pc:docMk/>
            <pc:sldMk cId="2381222818" sldId="297"/>
            <ac:spMk id="4" creationId="{14BA7345-4FAC-451C-A4E9-0973C5907796}"/>
          </ac:spMkLst>
        </pc:spChg>
        <pc:spChg chg="mod">
          <ac:chgData name="Labberton, Angela Susan" userId="30235f49-f1ff-4f9a-aaf4-3e06f9051313" providerId="ADAL" clId="{A849D44E-FA06-417C-887D-3D0C65FFCB74}" dt="2022-02-21T13:14:25.173" v="472" actId="207"/>
          <ac:spMkLst>
            <pc:docMk/>
            <pc:sldMk cId="2381222818" sldId="297"/>
            <ac:spMk id="6" creationId="{CB403272-5E71-4D9D-9F06-11B1BAB6A34A}"/>
          </ac:spMkLst>
        </pc:spChg>
      </pc:sldChg>
      <pc:sldChg chg="modSp mod">
        <pc:chgData name="Labberton, Angela Susan" userId="30235f49-f1ff-4f9a-aaf4-3e06f9051313" providerId="ADAL" clId="{A849D44E-FA06-417C-887D-3D0C65FFCB74}" dt="2022-05-12T12:54:11.797" v="520"/>
        <pc:sldMkLst>
          <pc:docMk/>
          <pc:sldMk cId="2461377147" sldId="299"/>
        </pc:sldMkLst>
        <pc:spChg chg="mod">
          <ac:chgData name="Labberton, Angela Susan" userId="30235f49-f1ff-4f9a-aaf4-3e06f9051313" providerId="ADAL" clId="{A849D44E-FA06-417C-887D-3D0C65FFCB74}" dt="2022-02-21T13:16:19.614" v="495" actId="12"/>
          <ac:spMkLst>
            <pc:docMk/>
            <pc:sldMk cId="2461377147" sldId="299"/>
            <ac:spMk id="3" creationId="{C01319AB-CE37-45F6-9126-505C31E50B71}"/>
          </ac:spMkLst>
        </pc:spChg>
        <pc:spChg chg="mod">
          <ac:chgData name="Labberton, Angela Susan" userId="30235f49-f1ff-4f9a-aaf4-3e06f9051313" providerId="ADAL" clId="{A849D44E-FA06-417C-887D-3D0C65FFCB74}" dt="2022-05-12T12:54:11.797" v="520"/>
          <ac:spMkLst>
            <pc:docMk/>
            <pc:sldMk cId="2461377147" sldId="299"/>
            <ac:spMk id="6" creationId="{174EF32C-60A6-4D73-9274-A19044CC7D54}"/>
          </ac:spMkLst>
        </pc:spChg>
        <pc:spChg chg="mod">
          <ac:chgData name="Labberton, Angela Susan" userId="30235f49-f1ff-4f9a-aaf4-3e06f9051313" providerId="ADAL" clId="{A849D44E-FA06-417C-887D-3D0C65FFCB74}" dt="2022-02-21T13:14:50.869" v="480" actId="207"/>
          <ac:spMkLst>
            <pc:docMk/>
            <pc:sldMk cId="2461377147" sldId="299"/>
            <ac:spMk id="8" creationId="{4D83D66D-3D88-4DBF-A063-8FE5898A993D}"/>
          </ac:spMkLst>
        </pc:spChg>
      </pc:sldChg>
      <pc:sldChg chg="modSp mod">
        <pc:chgData name="Labberton, Angela Susan" userId="30235f49-f1ff-4f9a-aaf4-3e06f9051313" providerId="ADAL" clId="{A849D44E-FA06-417C-887D-3D0C65FFCB74}" dt="2022-05-12T12:54:43.497" v="525"/>
        <pc:sldMkLst>
          <pc:docMk/>
          <pc:sldMk cId="279089930" sldId="300"/>
        </pc:sldMkLst>
        <pc:spChg chg="mod">
          <ac:chgData name="Labberton, Angela Susan" userId="30235f49-f1ff-4f9a-aaf4-3e06f9051313" providerId="ADAL" clId="{A849D44E-FA06-417C-887D-3D0C65FFCB74}" dt="2022-02-21T13:16:53.782" v="503" actId="255"/>
          <ac:spMkLst>
            <pc:docMk/>
            <pc:sldMk cId="279089930" sldId="300"/>
            <ac:spMk id="3" creationId="{470DDA9C-EEF3-46F3-927E-22A7E460FC24}"/>
          </ac:spMkLst>
        </pc:spChg>
        <pc:spChg chg="mod">
          <ac:chgData name="Labberton, Angela Susan" userId="30235f49-f1ff-4f9a-aaf4-3e06f9051313" providerId="ADAL" clId="{A849D44E-FA06-417C-887D-3D0C65FFCB74}" dt="2022-05-12T12:54:43.497" v="525"/>
          <ac:spMkLst>
            <pc:docMk/>
            <pc:sldMk cId="279089930" sldId="300"/>
            <ac:spMk id="5" creationId="{1CF81833-3041-4744-ACEE-C6D670790764}"/>
          </ac:spMkLst>
        </pc:spChg>
        <pc:spChg chg="mod">
          <ac:chgData name="Labberton, Angela Susan" userId="30235f49-f1ff-4f9a-aaf4-3e06f9051313" providerId="ADAL" clId="{A849D44E-FA06-417C-887D-3D0C65FFCB74}" dt="2022-02-21T13:14:18.524" v="471" actId="207"/>
          <ac:spMkLst>
            <pc:docMk/>
            <pc:sldMk cId="279089930" sldId="300"/>
            <ac:spMk id="8" creationId="{5222B665-F257-4716-A739-C6E8655889EF}"/>
          </ac:spMkLst>
        </pc:spChg>
      </pc:sldChg>
      <pc:sldChg chg="addSp delSp modSp del mod">
        <pc:chgData name="Labberton, Angela Susan" userId="30235f49-f1ff-4f9a-aaf4-3e06f9051313" providerId="ADAL" clId="{A849D44E-FA06-417C-887D-3D0C65FFCB74}" dt="2022-05-12T12:52:03.029" v="506" actId="47"/>
        <pc:sldMkLst>
          <pc:docMk/>
          <pc:sldMk cId="393924005" sldId="301"/>
        </pc:sldMkLst>
        <pc:spChg chg="mod">
          <ac:chgData name="Labberton, Angela Susan" userId="30235f49-f1ff-4f9a-aaf4-3e06f9051313" providerId="ADAL" clId="{A849D44E-FA06-417C-887D-3D0C65FFCB74}" dt="2022-02-21T13:10:06.645" v="448"/>
          <ac:spMkLst>
            <pc:docMk/>
            <pc:sldMk cId="393924005" sldId="301"/>
            <ac:spMk id="4" creationId="{6A6678E5-3EE5-40B8-A096-529B33DCEB38}"/>
          </ac:spMkLst>
        </pc:spChg>
        <pc:spChg chg="mod">
          <ac:chgData name="Labberton, Angela Susan" userId="30235f49-f1ff-4f9a-aaf4-3e06f9051313" providerId="ADAL" clId="{A849D44E-FA06-417C-887D-3D0C65FFCB74}" dt="2022-02-21T13:14:45.936" v="479" actId="207"/>
          <ac:spMkLst>
            <pc:docMk/>
            <pc:sldMk cId="393924005" sldId="301"/>
            <ac:spMk id="11" creationId="{1514EE0C-E25E-469E-9248-0810AB57C9F9}"/>
          </ac:spMkLst>
        </pc:spChg>
        <pc:spChg chg="add del mod">
          <ac:chgData name="Labberton, Angela Susan" userId="30235f49-f1ff-4f9a-aaf4-3e06f9051313" providerId="ADAL" clId="{A849D44E-FA06-417C-887D-3D0C65FFCB74}" dt="2022-02-18T10:53:03.173" v="296" actId="478"/>
          <ac:spMkLst>
            <pc:docMk/>
            <pc:sldMk cId="393924005" sldId="301"/>
            <ac:spMk id="12" creationId="{3F3FEFB3-D3D3-437E-87F8-932419432B35}"/>
          </ac:spMkLst>
        </pc:spChg>
        <pc:spChg chg="add mod">
          <ac:chgData name="Labberton, Angela Susan" userId="30235f49-f1ff-4f9a-aaf4-3e06f9051313" providerId="ADAL" clId="{A849D44E-FA06-417C-887D-3D0C65FFCB74}" dt="2022-05-10T08:06:37.887" v="504"/>
          <ac:spMkLst>
            <pc:docMk/>
            <pc:sldMk cId="393924005" sldId="301"/>
            <ac:spMk id="12" creationId="{D98B3F5F-BD57-463F-88E6-5B8BE7D1BE6D}"/>
          </ac:spMkLst>
        </pc:spChg>
      </pc:sldChg>
      <pc:sldChg chg="modSp add mod">
        <pc:chgData name="Labberton, Angela Susan" userId="30235f49-f1ff-4f9a-aaf4-3e06f9051313" providerId="ADAL" clId="{A849D44E-FA06-417C-887D-3D0C65FFCB74}" dt="2022-05-12T12:52:14.457" v="509" actId="1076"/>
        <pc:sldMkLst>
          <pc:docMk/>
          <pc:sldMk cId="2044727508" sldId="301"/>
        </pc:sldMkLst>
        <pc:spChg chg="mod">
          <ac:chgData name="Labberton, Angela Susan" userId="30235f49-f1ff-4f9a-aaf4-3e06f9051313" providerId="ADAL" clId="{A849D44E-FA06-417C-887D-3D0C65FFCB74}" dt="2022-05-12T12:52:14.457" v="509" actId="1076"/>
          <ac:spMkLst>
            <pc:docMk/>
            <pc:sldMk cId="2044727508" sldId="301"/>
            <ac:spMk id="7" creationId="{C7504207-9245-49A4-8FA9-289BD036D219}"/>
          </ac:spMkLst>
        </pc:spChg>
      </pc:sldChg>
      <pc:sldChg chg="addSp delSp modSp del mod">
        <pc:chgData name="Labberton, Angela Susan" userId="30235f49-f1ff-4f9a-aaf4-3e06f9051313" providerId="ADAL" clId="{A849D44E-FA06-417C-887D-3D0C65FFCB74}" dt="2022-05-12T12:52:04.564" v="507" actId="47"/>
        <pc:sldMkLst>
          <pc:docMk/>
          <pc:sldMk cId="3286645417" sldId="302"/>
        </pc:sldMkLst>
        <pc:spChg chg="mod">
          <ac:chgData name="Labberton, Angela Susan" userId="30235f49-f1ff-4f9a-aaf4-3e06f9051313" providerId="ADAL" clId="{A849D44E-FA06-417C-887D-3D0C65FFCB74}" dt="2022-02-21T13:10:10.898" v="449"/>
          <ac:spMkLst>
            <pc:docMk/>
            <pc:sldMk cId="3286645417" sldId="302"/>
            <ac:spMk id="4" creationId="{6A6678E5-3EE5-40B8-A096-529B33DCEB38}"/>
          </ac:spMkLst>
        </pc:spChg>
        <pc:spChg chg="mod">
          <ac:chgData name="Labberton, Angela Susan" userId="30235f49-f1ff-4f9a-aaf4-3e06f9051313" providerId="ADAL" clId="{A849D44E-FA06-417C-887D-3D0C65FFCB74}" dt="2022-02-21T13:14:41.733" v="478" actId="207"/>
          <ac:spMkLst>
            <pc:docMk/>
            <pc:sldMk cId="3286645417" sldId="302"/>
            <ac:spMk id="5" creationId="{0E45E03E-AF15-4081-9D32-0C063D0C7B9B}"/>
          </ac:spMkLst>
        </pc:spChg>
        <pc:spChg chg="add del mod">
          <ac:chgData name="Labberton, Angela Susan" userId="30235f49-f1ff-4f9a-aaf4-3e06f9051313" providerId="ADAL" clId="{A849D44E-FA06-417C-887D-3D0C65FFCB74}" dt="2022-02-18T10:53:06.647" v="297" actId="478"/>
          <ac:spMkLst>
            <pc:docMk/>
            <pc:sldMk cId="3286645417" sldId="302"/>
            <ac:spMk id="6" creationId="{25E457EC-D6C0-40E8-A083-DE0EBBFE23EA}"/>
          </ac:spMkLst>
        </pc:spChg>
        <pc:spChg chg="add mod">
          <ac:chgData name="Labberton, Angela Susan" userId="30235f49-f1ff-4f9a-aaf4-3e06f9051313" providerId="ADAL" clId="{A849D44E-FA06-417C-887D-3D0C65FFCB74}" dt="2022-05-10T08:06:40.054" v="505"/>
          <ac:spMkLst>
            <pc:docMk/>
            <pc:sldMk cId="3286645417" sldId="302"/>
            <ac:spMk id="6" creationId="{42D9BAA6-A84C-4C74-809D-BBB0CAB14EBF}"/>
          </ac:spMkLst>
        </pc:spChg>
      </pc:sldChg>
    </pc:docChg>
  </pc:docChgLst>
  <pc:docChgLst>
    <pc:chgData name="Nordstrøm, Charlott Elise Gyllenhammar" userId="3715a455-57a5-48c1-9236-91a9f3d6ec96" providerId="ADAL" clId="{06689985-9DDC-4D16-8502-69A179A8487A}"/>
    <pc:docChg chg="undo custSel addSld delSld modSld">
      <pc:chgData name="Nordstrøm, Charlott Elise Gyllenhammar" userId="3715a455-57a5-48c1-9236-91a9f3d6ec96" providerId="ADAL" clId="{06689985-9DDC-4D16-8502-69A179A8487A}" dt="2021-12-14T13:26:16.628" v="357" actId="6549"/>
      <pc:docMkLst>
        <pc:docMk/>
      </pc:docMkLst>
      <pc:sldChg chg="addSp modSp del">
        <pc:chgData name="Nordstrøm, Charlott Elise Gyllenhammar" userId="3715a455-57a5-48c1-9236-91a9f3d6ec96" providerId="ADAL" clId="{06689985-9DDC-4D16-8502-69A179A8487A}" dt="2021-12-10T10:52:47.692" v="3" actId="2696"/>
        <pc:sldMkLst>
          <pc:docMk/>
          <pc:sldMk cId="2060027092" sldId="285"/>
        </pc:sldMkLst>
        <pc:spChg chg="add mod">
          <ac:chgData name="Nordstrøm, Charlott Elise Gyllenhammar" userId="3715a455-57a5-48c1-9236-91a9f3d6ec96" providerId="ADAL" clId="{06689985-9DDC-4D16-8502-69A179A8487A}" dt="2021-12-10T10:52:17.964" v="0"/>
          <ac:spMkLst>
            <pc:docMk/>
            <pc:sldMk cId="2060027092" sldId="285"/>
            <ac:spMk id="8" creationId="{C964A179-0E06-4EA9-9FE3-FD86C5958EED}"/>
          </ac:spMkLst>
        </pc:spChg>
      </pc:sldChg>
      <pc:sldChg chg="modSp mod">
        <pc:chgData name="Nordstrøm, Charlott Elise Gyllenhammar" userId="3715a455-57a5-48c1-9236-91a9f3d6ec96" providerId="ADAL" clId="{06689985-9DDC-4D16-8502-69A179A8487A}" dt="2021-12-14T13:26:16.628" v="357" actId="6549"/>
        <pc:sldMkLst>
          <pc:docMk/>
          <pc:sldMk cId="3850903880" sldId="295"/>
        </pc:sldMkLst>
        <pc:spChg chg="mod">
          <ac:chgData name="Nordstrøm, Charlott Elise Gyllenhammar" userId="3715a455-57a5-48c1-9236-91a9f3d6ec96" providerId="ADAL" clId="{06689985-9DDC-4D16-8502-69A179A8487A}" dt="2021-12-14T13:26:16.628" v="357" actId="6549"/>
          <ac:spMkLst>
            <pc:docMk/>
            <pc:sldMk cId="3850903880" sldId="295"/>
            <ac:spMk id="2" creationId="{DAD55177-FB58-4664-807F-3F0E107AD104}"/>
          </ac:spMkLst>
        </pc:spChg>
        <pc:picChg chg="mod">
          <ac:chgData name="Nordstrøm, Charlott Elise Gyllenhammar" userId="3715a455-57a5-48c1-9236-91a9f3d6ec96" providerId="ADAL" clId="{06689985-9DDC-4D16-8502-69A179A8487A}" dt="2021-12-14T13:24:55.285" v="344" actId="1076"/>
          <ac:picMkLst>
            <pc:docMk/>
            <pc:sldMk cId="3850903880" sldId="295"/>
            <ac:picMk id="14" creationId="{EAE74785-F8B5-4640-9680-BF0E7E7DE548}"/>
          </ac:picMkLst>
        </pc:picChg>
        <pc:picChg chg="mod">
          <ac:chgData name="Nordstrøm, Charlott Elise Gyllenhammar" userId="3715a455-57a5-48c1-9236-91a9f3d6ec96" providerId="ADAL" clId="{06689985-9DDC-4D16-8502-69A179A8487A}" dt="2021-12-14T13:24:55.285" v="344" actId="1076"/>
          <ac:picMkLst>
            <pc:docMk/>
            <pc:sldMk cId="3850903880" sldId="295"/>
            <ac:picMk id="15" creationId="{557CF3F0-A000-45E4-9B86-DE27CE47D1AC}"/>
          </ac:picMkLst>
        </pc:picChg>
        <pc:picChg chg="mod">
          <ac:chgData name="Nordstrøm, Charlott Elise Gyllenhammar" userId="3715a455-57a5-48c1-9236-91a9f3d6ec96" providerId="ADAL" clId="{06689985-9DDC-4D16-8502-69A179A8487A}" dt="2021-12-14T13:24:55.285" v="344" actId="1076"/>
          <ac:picMkLst>
            <pc:docMk/>
            <pc:sldMk cId="3850903880" sldId="295"/>
            <ac:picMk id="16" creationId="{FDEDAB35-286C-4174-9F13-27C917E7FA1F}"/>
          </ac:picMkLst>
        </pc:picChg>
        <pc:picChg chg="mod">
          <ac:chgData name="Nordstrøm, Charlott Elise Gyllenhammar" userId="3715a455-57a5-48c1-9236-91a9f3d6ec96" providerId="ADAL" clId="{06689985-9DDC-4D16-8502-69A179A8487A}" dt="2021-12-14T13:24:55.285" v="344" actId="1076"/>
          <ac:picMkLst>
            <pc:docMk/>
            <pc:sldMk cId="3850903880" sldId="295"/>
            <ac:picMk id="17" creationId="{D334AC72-2E4B-4D42-B876-77A1636FE033}"/>
          </ac:picMkLst>
        </pc:picChg>
        <pc:picChg chg="mod">
          <ac:chgData name="Nordstrøm, Charlott Elise Gyllenhammar" userId="3715a455-57a5-48c1-9236-91a9f3d6ec96" providerId="ADAL" clId="{06689985-9DDC-4D16-8502-69A179A8487A}" dt="2021-12-14T13:26:09.981" v="356" actId="1076"/>
          <ac:picMkLst>
            <pc:docMk/>
            <pc:sldMk cId="3850903880" sldId="295"/>
            <ac:picMk id="19" creationId="{AAB285BD-3A38-4A3C-8050-7869C221F80B}"/>
          </ac:picMkLst>
        </pc:picChg>
      </pc:sldChg>
      <pc:sldChg chg="delSp modSp add mod modNotesTx">
        <pc:chgData name="Nordstrøm, Charlott Elise Gyllenhammar" userId="3715a455-57a5-48c1-9236-91a9f3d6ec96" providerId="ADAL" clId="{06689985-9DDC-4D16-8502-69A179A8487A}" dt="2021-12-10T10:57:39.770" v="342" actId="20577"/>
        <pc:sldMkLst>
          <pc:docMk/>
          <pc:sldMk cId="279089930" sldId="300"/>
        </pc:sldMkLst>
        <pc:spChg chg="mod">
          <ac:chgData name="Nordstrøm, Charlott Elise Gyllenhammar" userId="3715a455-57a5-48c1-9236-91a9f3d6ec96" providerId="ADAL" clId="{06689985-9DDC-4D16-8502-69A179A8487A}" dt="2021-12-10T10:52:40.276" v="2" actId="27636"/>
          <ac:spMkLst>
            <pc:docMk/>
            <pc:sldMk cId="279089930" sldId="300"/>
            <ac:spMk id="2" creationId="{760E768E-3AF1-45E7-B0F1-07AB22524C5D}"/>
          </ac:spMkLst>
        </pc:spChg>
        <pc:spChg chg="mod">
          <ac:chgData name="Nordstrøm, Charlott Elise Gyllenhammar" userId="3715a455-57a5-48c1-9236-91a9f3d6ec96" providerId="ADAL" clId="{06689985-9DDC-4D16-8502-69A179A8487A}" dt="2021-12-10T10:57:39.770" v="342" actId="20577"/>
          <ac:spMkLst>
            <pc:docMk/>
            <pc:sldMk cId="279089930" sldId="300"/>
            <ac:spMk id="3" creationId="{470DDA9C-EEF3-46F3-927E-22A7E460FC24}"/>
          </ac:spMkLst>
        </pc:spChg>
        <pc:spChg chg="mod">
          <ac:chgData name="Nordstrøm, Charlott Elise Gyllenhammar" userId="3715a455-57a5-48c1-9236-91a9f3d6ec96" providerId="ADAL" clId="{06689985-9DDC-4D16-8502-69A179A8487A}" dt="2021-12-10T10:55:00.910" v="158" actId="20577"/>
          <ac:spMkLst>
            <pc:docMk/>
            <pc:sldMk cId="279089930" sldId="300"/>
            <ac:spMk id="5" creationId="{1CF81833-3041-4744-ACEE-C6D670790764}"/>
          </ac:spMkLst>
        </pc:spChg>
        <pc:spChg chg="del">
          <ac:chgData name="Nordstrøm, Charlott Elise Gyllenhammar" userId="3715a455-57a5-48c1-9236-91a9f3d6ec96" providerId="ADAL" clId="{06689985-9DDC-4D16-8502-69A179A8487A}" dt="2021-12-10T10:54:54.432" v="151" actId="478"/>
          <ac:spMkLst>
            <pc:docMk/>
            <pc:sldMk cId="279089930" sldId="300"/>
            <ac:spMk id="8" creationId="{3D3E516E-180B-4124-AD2C-15B62B9825BC}"/>
          </ac:spMkLst>
        </pc:spChg>
      </pc:sldChg>
    </pc:docChg>
  </pc:docChgLst>
  <pc:docChgLst>
    <pc:chgData name="Labberton, Angela Susan" userId="S::angelasusan.labberton@fhi.no::30235f49-f1ff-4f9a-aaf4-3e06f9051313" providerId="AD" clId="Web-{4B33EFC5-9851-4340-D993-223C028413ED}"/>
    <pc:docChg chg="modSld">
      <pc:chgData name="Labberton, Angela Susan" userId="S::angelasusan.labberton@fhi.no::30235f49-f1ff-4f9a-aaf4-3e06f9051313" providerId="AD" clId="Web-{4B33EFC5-9851-4340-D993-223C028413ED}" dt="2021-08-27T14:02:28.980" v="37" actId="20577"/>
      <pc:docMkLst>
        <pc:docMk/>
      </pc:docMkLst>
      <pc:sldChg chg="modSp">
        <pc:chgData name="Labberton, Angela Susan" userId="S::angelasusan.labberton@fhi.no::30235f49-f1ff-4f9a-aaf4-3e06f9051313" providerId="AD" clId="Web-{4B33EFC5-9851-4340-D993-223C028413ED}" dt="2021-08-27T14:02:28.980" v="37" actId="20577"/>
        <pc:sldMkLst>
          <pc:docMk/>
          <pc:sldMk cId="2060027092" sldId="285"/>
        </pc:sldMkLst>
        <pc:spChg chg="mod">
          <ac:chgData name="Labberton, Angela Susan" userId="S::angelasusan.labberton@fhi.no::30235f49-f1ff-4f9a-aaf4-3e06f9051313" providerId="AD" clId="Web-{4B33EFC5-9851-4340-D993-223C028413ED}" dt="2021-08-27T14:02:28.980" v="37" actId="20577"/>
          <ac:spMkLst>
            <pc:docMk/>
            <pc:sldMk cId="2060027092" sldId="285"/>
            <ac:spMk id="3" creationId="{470DDA9C-EEF3-46F3-927E-22A7E460FC24}"/>
          </ac:spMkLst>
        </pc:spChg>
      </pc:sldChg>
    </pc:docChg>
  </pc:docChgLst>
  <pc:docChgLst>
    <pc:chgData name="Nordstrøm, Charlott Elise Gyllenhammar" userId="3715a455-57a5-48c1-9236-91a9f3d6ec96" providerId="ADAL" clId="{770C8C06-4581-40F6-8D81-2F89A6921061}"/>
    <pc:docChg chg="undo custSel addSld delSld modSld">
      <pc:chgData name="Nordstrøm, Charlott Elise Gyllenhammar" userId="3715a455-57a5-48c1-9236-91a9f3d6ec96" providerId="ADAL" clId="{770C8C06-4581-40F6-8D81-2F89A6921061}" dt="2021-08-30T10:43:51.759" v="2386" actId="12"/>
      <pc:docMkLst>
        <pc:docMk/>
      </pc:docMkLst>
      <pc:sldChg chg="modSp mod">
        <pc:chgData name="Nordstrøm, Charlott Elise Gyllenhammar" userId="3715a455-57a5-48c1-9236-91a9f3d6ec96" providerId="ADAL" clId="{770C8C06-4581-40F6-8D81-2F89A6921061}" dt="2021-08-26T14:38:58.167" v="27" actId="20577"/>
        <pc:sldMkLst>
          <pc:docMk/>
          <pc:sldMk cId="3758386800" sldId="257"/>
        </pc:sldMkLst>
        <pc:spChg chg="mod">
          <ac:chgData name="Nordstrøm, Charlott Elise Gyllenhammar" userId="3715a455-57a5-48c1-9236-91a9f3d6ec96" providerId="ADAL" clId="{770C8C06-4581-40F6-8D81-2F89A6921061}" dt="2021-08-26T14:38:58.167" v="27" actId="20577"/>
          <ac:spMkLst>
            <pc:docMk/>
            <pc:sldMk cId="3758386800" sldId="257"/>
            <ac:spMk id="3" creationId="{F01445E7-5057-4899-A1EA-558389DCB3E8}"/>
          </ac:spMkLst>
        </pc:spChg>
      </pc:sldChg>
      <pc:sldChg chg="delSp modSp add mod">
        <pc:chgData name="Nordstrøm, Charlott Elise Gyllenhammar" userId="3715a455-57a5-48c1-9236-91a9f3d6ec96" providerId="ADAL" clId="{770C8C06-4581-40F6-8D81-2F89A6921061}" dt="2021-08-27T12:15:18.804" v="2380" actId="962"/>
        <pc:sldMkLst>
          <pc:docMk/>
          <pc:sldMk cId="2960276664" sldId="270"/>
        </pc:sldMkLst>
        <pc:spChg chg="mod">
          <ac:chgData name="Nordstrøm, Charlott Elise Gyllenhammar" userId="3715a455-57a5-48c1-9236-91a9f3d6ec96" providerId="ADAL" clId="{770C8C06-4581-40F6-8D81-2F89A6921061}" dt="2021-08-26T14:57:37.325" v="321" actId="1076"/>
          <ac:spMkLst>
            <pc:docMk/>
            <pc:sldMk cId="2960276664" sldId="270"/>
            <ac:spMk id="4" creationId="{4729EFA0-A8B8-44D3-A85F-B3929CF29942}"/>
          </ac:spMkLst>
        </pc:spChg>
        <pc:spChg chg="mod">
          <ac:chgData name="Nordstrøm, Charlott Elise Gyllenhammar" userId="3715a455-57a5-48c1-9236-91a9f3d6ec96" providerId="ADAL" clId="{770C8C06-4581-40F6-8D81-2F89A6921061}" dt="2021-08-26T14:57:33.067" v="319" actId="1076"/>
          <ac:spMkLst>
            <pc:docMk/>
            <pc:sldMk cId="2960276664" sldId="270"/>
            <ac:spMk id="24" creationId="{D4F95A12-2AC6-4758-92CF-7B35EAB49370}"/>
          </ac:spMkLst>
        </pc:spChg>
        <pc:grpChg chg="del">
          <ac:chgData name="Nordstrøm, Charlott Elise Gyllenhammar" userId="3715a455-57a5-48c1-9236-91a9f3d6ec96" providerId="ADAL" clId="{770C8C06-4581-40F6-8D81-2F89A6921061}" dt="2021-08-27T08:48:09.719" v="374" actId="478"/>
          <ac:grpSpMkLst>
            <pc:docMk/>
            <pc:sldMk cId="2960276664" sldId="270"/>
            <ac:grpSpMk id="19" creationId="{B2CF27B2-4439-4A8B-9585-CE159B7E7957}"/>
          </ac:grpSpMkLst>
        </pc:grpChg>
        <pc:picChg chg="mod">
          <ac:chgData name="Nordstrøm, Charlott Elise Gyllenhammar" userId="3715a455-57a5-48c1-9236-91a9f3d6ec96" providerId="ADAL" clId="{770C8C06-4581-40F6-8D81-2F89A6921061}" dt="2021-08-27T12:15:18.804" v="2380" actId="962"/>
          <ac:picMkLst>
            <pc:docMk/>
            <pc:sldMk cId="2960276664" sldId="270"/>
            <ac:picMk id="27" creationId="{DB1ED2DF-7E34-4E47-880F-BC93F2248181}"/>
          </ac:picMkLst>
        </pc:picChg>
      </pc:sldChg>
      <pc:sldChg chg="addSp delSp modSp add del mod">
        <pc:chgData name="Nordstrøm, Charlott Elise Gyllenhammar" userId="3715a455-57a5-48c1-9236-91a9f3d6ec96" providerId="ADAL" clId="{770C8C06-4581-40F6-8D81-2F89A6921061}" dt="2021-08-26T14:41:02.215" v="43"/>
        <pc:sldMkLst>
          <pc:docMk/>
          <pc:sldMk cId="97029183" sldId="279"/>
        </pc:sldMkLst>
        <pc:spChg chg="add del">
          <ac:chgData name="Nordstrøm, Charlott Elise Gyllenhammar" userId="3715a455-57a5-48c1-9236-91a9f3d6ec96" providerId="ADAL" clId="{770C8C06-4581-40F6-8D81-2F89A6921061}" dt="2021-08-26T14:41:01.887" v="42" actId="478"/>
          <ac:spMkLst>
            <pc:docMk/>
            <pc:sldMk cId="97029183" sldId="279"/>
            <ac:spMk id="5" creationId="{8866BAE9-D7AB-4357-A0DE-BF55CC3ED155}"/>
          </ac:spMkLst>
        </pc:spChg>
        <pc:spChg chg="mod">
          <ac:chgData name="Nordstrøm, Charlott Elise Gyllenhammar" userId="3715a455-57a5-48c1-9236-91a9f3d6ec96" providerId="ADAL" clId="{770C8C06-4581-40F6-8D81-2F89A6921061}" dt="2021-08-26T14:41:00.723" v="39" actId="1076"/>
          <ac:spMkLst>
            <pc:docMk/>
            <pc:sldMk cId="97029183" sldId="279"/>
            <ac:spMk id="6" creationId="{0A3F7349-EDAC-4355-B63F-AB159E34322E}"/>
          </ac:spMkLst>
        </pc:spChg>
        <pc:spChg chg="add del mod">
          <ac:chgData name="Nordstrøm, Charlott Elise Gyllenhammar" userId="3715a455-57a5-48c1-9236-91a9f3d6ec96" providerId="ADAL" clId="{770C8C06-4581-40F6-8D81-2F89A6921061}" dt="2021-08-26T14:41:01.887" v="42" actId="478"/>
          <ac:spMkLst>
            <pc:docMk/>
            <pc:sldMk cId="97029183" sldId="279"/>
            <ac:spMk id="10" creationId="{72A2A2CC-7FD1-4EC3-8A04-0AF69EFAA06B}"/>
          </ac:spMkLst>
        </pc:spChg>
        <pc:picChg chg="add del">
          <ac:chgData name="Nordstrøm, Charlott Elise Gyllenhammar" userId="3715a455-57a5-48c1-9236-91a9f3d6ec96" providerId="ADAL" clId="{770C8C06-4581-40F6-8D81-2F89A6921061}" dt="2021-08-26T14:41:01.193" v="40" actId="478"/>
          <ac:picMkLst>
            <pc:docMk/>
            <pc:sldMk cId="97029183" sldId="279"/>
            <ac:picMk id="3" creationId="{3F958C90-45B1-4F67-AEC4-F6153E3E2145}"/>
          </ac:picMkLst>
        </pc:picChg>
      </pc:sldChg>
      <pc:sldChg chg="modSp del mod">
        <pc:chgData name="Nordstrøm, Charlott Elise Gyllenhammar" userId="3715a455-57a5-48c1-9236-91a9f3d6ec96" providerId="ADAL" clId="{770C8C06-4581-40F6-8D81-2F89A6921061}" dt="2021-08-26T14:41:30.400" v="51" actId="2696"/>
        <pc:sldMkLst>
          <pc:docMk/>
          <pc:sldMk cId="3826043350" sldId="279"/>
        </pc:sldMkLst>
        <pc:spChg chg="mod">
          <ac:chgData name="Nordstrøm, Charlott Elise Gyllenhammar" userId="3715a455-57a5-48c1-9236-91a9f3d6ec96" providerId="ADAL" clId="{770C8C06-4581-40F6-8D81-2F89A6921061}" dt="2021-08-26T14:41:04.983" v="44" actId="27636"/>
          <ac:spMkLst>
            <pc:docMk/>
            <pc:sldMk cId="3826043350" sldId="279"/>
            <ac:spMk id="6" creationId="{0A3F7349-EDAC-4355-B63F-AB159E34322E}"/>
          </ac:spMkLst>
        </pc:spChg>
      </pc:sldChg>
      <pc:sldChg chg="addSp delSp modSp add mod modClrScheme chgLayout">
        <pc:chgData name="Nordstrøm, Charlott Elise Gyllenhammar" userId="3715a455-57a5-48c1-9236-91a9f3d6ec96" providerId="ADAL" clId="{770C8C06-4581-40F6-8D81-2F89A6921061}" dt="2021-08-27T12:03:19.801" v="395" actId="962"/>
        <pc:sldMkLst>
          <pc:docMk/>
          <pc:sldMk cId="97029183" sldId="280"/>
        </pc:sldMkLst>
        <pc:spChg chg="mod">
          <ac:chgData name="Nordstrøm, Charlott Elise Gyllenhammar" userId="3715a455-57a5-48c1-9236-91a9f3d6ec96" providerId="ADAL" clId="{770C8C06-4581-40F6-8D81-2F89A6921061}" dt="2021-08-26T14:42:34.266" v="68" actId="26606"/>
          <ac:spMkLst>
            <pc:docMk/>
            <pc:sldMk cId="97029183" sldId="280"/>
            <ac:spMk id="4" creationId="{824E9FD3-410F-4A3D-8827-9B649FE7E187}"/>
          </ac:spMkLst>
        </pc:spChg>
        <pc:spChg chg="del mod">
          <ac:chgData name="Nordstrøm, Charlott Elise Gyllenhammar" userId="3715a455-57a5-48c1-9236-91a9f3d6ec96" providerId="ADAL" clId="{770C8C06-4581-40F6-8D81-2F89A6921061}" dt="2021-08-26T14:41:37.613" v="53" actId="478"/>
          <ac:spMkLst>
            <pc:docMk/>
            <pc:sldMk cId="97029183" sldId="280"/>
            <ac:spMk id="5" creationId="{8866BAE9-D7AB-4357-A0DE-BF55CC3ED155}"/>
          </ac:spMkLst>
        </pc:spChg>
        <pc:spChg chg="mod">
          <ac:chgData name="Nordstrøm, Charlott Elise Gyllenhammar" userId="3715a455-57a5-48c1-9236-91a9f3d6ec96" providerId="ADAL" clId="{770C8C06-4581-40F6-8D81-2F89A6921061}" dt="2021-08-26T14:43:20.834" v="81" actId="403"/>
          <ac:spMkLst>
            <pc:docMk/>
            <pc:sldMk cId="97029183" sldId="280"/>
            <ac:spMk id="6" creationId="{0A3F7349-EDAC-4355-B63F-AB159E34322E}"/>
          </ac:spMkLst>
        </pc:spChg>
        <pc:spChg chg="mod">
          <ac:chgData name="Nordstrøm, Charlott Elise Gyllenhammar" userId="3715a455-57a5-48c1-9236-91a9f3d6ec96" providerId="ADAL" clId="{770C8C06-4581-40F6-8D81-2F89A6921061}" dt="2021-08-26T14:42:34.266" v="68" actId="26606"/>
          <ac:spMkLst>
            <pc:docMk/>
            <pc:sldMk cId="97029183" sldId="280"/>
            <ac:spMk id="7" creationId="{60984CFD-4DBB-4EFD-8722-821C117FCF52}"/>
          </ac:spMkLst>
        </pc:spChg>
        <pc:spChg chg="mod ord">
          <ac:chgData name="Nordstrøm, Charlott Elise Gyllenhammar" userId="3715a455-57a5-48c1-9236-91a9f3d6ec96" providerId="ADAL" clId="{770C8C06-4581-40F6-8D81-2F89A6921061}" dt="2021-08-26T14:44:41.250" v="105" actId="404"/>
          <ac:spMkLst>
            <pc:docMk/>
            <pc:sldMk cId="97029183" sldId="280"/>
            <ac:spMk id="9" creationId="{F7E2EA99-6476-46F4-ADA9-279066E905A5}"/>
          </ac:spMkLst>
        </pc:spChg>
        <pc:spChg chg="add del mod">
          <ac:chgData name="Nordstrøm, Charlott Elise Gyllenhammar" userId="3715a455-57a5-48c1-9236-91a9f3d6ec96" providerId="ADAL" clId="{770C8C06-4581-40F6-8D81-2F89A6921061}" dt="2021-08-26T14:41:39.616" v="54" actId="478"/>
          <ac:spMkLst>
            <pc:docMk/>
            <pc:sldMk cId="97029183" sldId="280"/>
            <ac:spMk id="10" creationId="{15D5EB62-B461-4D34-AB56-8BDA5E07F678}"/>
          </ac:spMkLst>
        </pc:spChg>
        <pc:spChg chg="add del mod">
          <ac:chgData name="Nordstrøm, Charlott Elise Gyllenhammar" userId="3715a455-57a5-48c1-9236-91a9f3d6ec96" providerId="ADAL" clId="{770C8C06-4581-40F6-8D81-2F89A6921061}" dt="2021-08-26T14:42:34.266" v="68" actId="26606"/>
          <ac:spMkLst>
            <pc:docMk/>
            <pc:sldMk cId="97029183" sldId="280"/>
            <ac:spMk id="14" creationId="{2348736F-A870-47BD-8AFB-B4B578AA0065}"/>
          </ac:spMkLst>
        </pc:spChg>
        <pc:picChg chg="del">
          <ac:chgData name="Nordstrøm, Charlott Elise Gyllenhammar" userId="3715a455-57a5-48c1-9236-91a9f3d6ec96" providerId="ADAL" clId="{770C8C06-4581-40F6-8D81-2F89A6921061}" dt="2021-08-26T14:41:35.505" v="52" actId="478"/>
          <ac:picMkLst>
            <pc:docMk/>
            <pc:sldMk cId="97029183" sldId="280"/>
            <ac:picMk id="3" creationId="{3F958C90-45B1-4F67-AEC4-F6153E3E2145}"/>
          </ac:picMkLst>
        </pc:picChg>
        <pc:picChg chg="mod ord modCrop">
          <ac:chgData name="Nordstrøm, Charlott Elise Gyllenhammar" userId="3715a455-57a5-48c1-9236-91a9f3d6ec96" providerId="ADAL" clId="{770C8C06-4581-40F6-8D81-2F89A6921061}" dt="2021-08-27T12:03:19.801" v="395" actId="962"/>
          <ac:picMkLst>
            <pc:docMk/>
            <pc:sldMk cId="97029183" sldId="280"/>
            <ac:picMk id="8" creationId="{DF3CE251-DBF2-454A-B11F-C994FF72A102}"/>
          </ac:picMkLst>
        </pc:picChg>
      </pc:sldChg>
      <pc:sldChg chg="del">
        <pc:chgData name="Nordstrøm, Charlott Elise Gyllenhammar" userId="3715a455-57a5-48c1-9236-91a9f3d6ec96" providerId="ADAL" clId="{770C8C06-4581-40F6-8D81-2F89A6921061}" dt="2021-08-26T14:41:02.215" v="43"/>
        <pc:sldMkLst>
          <pc:docMk/>
          <pc:sldMk cId="986440341" sldId="280"/>
        </pc:sldMkLst>
      </pc:sldChg>
      <pc:sldChg chg="modSp add del mod">
        <pc:chgData name="Nordstrøm, Charlott Elise Gyllenhammar" userId="3715a455-57a5-48c1-9236-91a9f3d6ec96" providerId="ADAL" clId="{770C8C06-4581-40F6-8D81-2F89A6921061}" dt="2021-08-27T12:11:58.796" v="2137" actId="962"/>
        <pc:sldMkLst>
          <pc:docMk/>
          <pc:sldMk cId="2231183433" sldId="281"/>
        </pc:sldMkLst>
        <pc:spChg chg="mod">
          <ac:chgData name="Nordstrøm, Charlott Elise Gyllenhammar" userId="3715a455-57a5-48c1-9236-91a9f3d6ec96" providerId="ADAL" clId="{770C8C06-4581-40F6-8D81-2F89A6921061}" dt="2021-08-27T08:47:59.998" v="373" actId="20577"/>
          <ac:spMkLst>
            <pc:docMk/>
            <pc:sldMk cId="2231183433" sldId="281"/>
            <ac:spMk id="3" creationId="{5DEDFFE4-BAD8-43C8-AB42-60325FF88A93}"/>
          </ac:spMkLst>
        </pc:spChg>
        <pc:spChg chg="mod">
          <ac:chgData name="Nordstrøm, Charlott Elise Gyllenhammar" userId="3715a455-57a5-48c1-9236-91a9f3d6ec96" providerId="ADAL" clId="{770C8C06-4581-40F6-8D81-2F89A6921061}" dt="2021-08-27T08:47:58.664" v="370" actId="27636"/>
          <ac:spMkLst>
            <pc:docMk/>
            <pc:sldMk cId="2231183433" sldId="281"/>
            <ac:spMk id="4" creationId="{858579D8-BAAC-4AFB-871F-6A0484F86A94}"/>
          </ac:spMkLst>
        </pc:spChg>
        <pc:spChg chg="mod">
          <ac:chgData name="Nordstrøm, Charlott Elise Gyllenhammar" userId="3715a455-57a5-48c1-9236-91a9f3d6ec96" providerId="ADAL" clId="{770C8C06-4581-40F6-8D81-2F89A6921061}" dt="2021-08-26T14:51:35.170" v="207" actId="1076"/>
          <ac:spMkLst>
            <pc:docMk/>
            <pc:sldMk cId="2231183433" sldId="281"/>
            <ac:spMk id="12" creationId="{490E4C0C-6B2A-4585-91F2-955F2034D544}"/>
          </ac:spMkLst>
        </pc:spChg>
        <pc:picChg chg="mod">
          <ac:chgData name="Nordstrøm, Charlott Elise Gyllenhammar" userId="3715a455-57a5-48c1-9236-91a9f3d6ec96" providerId="ADAL" clId="{770C8C06-4581-40F6-8D81-2F89A6921061}" dt="2021-08-27T12:11:22.802" v="1883" actId="962"/>
          <ac:picMkLst>
            <pc:docMk/>
            <pc:sldMk cId="2231183433" sldId="281"/>
            <ac:picMk id="7" creationId="{A9CDF543-8597-47AB-A26D-1FEA658944EF}"/>
          </ac:picMkLst>
        </pc:picChg>
        <pc:picChg chg="mod modCrop">
          <ac:chgData name="Nordstrøm, Charlott Elise Gyllenhammar" userId="3715a455-57a5-48c1-9236-91a9f3d6ec96" providerId="ADAL" clId="{770C8C06-4581-40F6-8D81-2F89A6921061}" dt="2021-08-27T12:10:40.635" v="1881" actId="962"/>
          <ac:picMkLst>
            <pc:docMk/>
            <pc:sldMk cId="2231183433" sldId="281"/>
            <ac:picMk id="8" creationId="{0031B470-AD74-4C24-8199-F3482D320DEE}"/>
          </ac:picMkLst>
        </pc:picChg>
        <pc:picChg chg="mod">
          <ac:chgData name="Nordstrøm, Charlott Elise Gyllenhammar" userId="3715a455-57a5-48c1-9236-91a9f3d6ec96" providerId="ADAL" clId="{770C8C06-4581-40F6-8D81-2F89A6921061}" dt="2021-08-27T12:10:26.728" v="1763" actId="962"/>
          <ac:picMkLst>
            <pc:docMk/>
            <pc:sldMk cId="2231183433" sldId="281"/>
            <ac:picMk id="9" creationId="{B054FD3A-7E35-48FB-A1B9-C74048FB1132}"/>
          </ac:picMkLst>
        </pc:picChg>
        <pc:picChg chg="mod">
          <ac:chgData name="Nordstrøm, Charlott Elise Gyllenhammar" userId="3715a455-57a5-48c1-9236-91a9f3d6ec96" providerId="ADAL" clId="{770C8C06-4581-40F6-8D81-2F89A6921061}" dt="2021-08-27T12:11:58.796" v="2137" actId="962"/>
          <ac:picMkLst>
            <pc:docMk/>
            <pc:sldMk cId="2231183433" sldId="281"/>
            <ac:picMk id="14" creationId="{1F3D9360-ECC4-445E-BE95-C5AD3EACB08B}"/>
          </ac:picMkLst>
        </pc:picChg>
      </pc:sldChg>
      <pc:sldChg chg="addSp delSp modSp add del mod">
        <pc:chgData name="Nordstrøm, Charlott Elise Gyllenhammar" userId="3715a455-57a5-48c1-9236-91a9f3d6ec96" providerId="ADAL" clId="{770C8C06-4581-40F6-8D81-2F89A6921061}" dt="2021-08-27T12:01:45.313" v="393" actId="962"/>
        <pc:sldMkLst>
          <pc:docMk/>
          <pc:sldMk cId="2478417670" sldId="282"/>
        </pc:sldMkLst>
        <pc:spChg chg="mod">
          <ac:chgData name="Nordstrøm, Charlott Elise Gyllenhammar" userId="3715a455-57a5-48c1-9236-91a9f3d6ec96" providerId="ADAL" clId="{770C8C06-4581-40F6-8D81-2F89A6921061}" dt="2021-08-26T14:47:48.479" v="150" actId="1076"/>
          <ac:spMkLst>
            <pc:docMk/>
            <pc:sldMk cId="2478417670" sldId="282"/>
            <ac:spMk id="3" creationId="{C01319AB-CE37-45F6-9126-505C31E50B71}"/>
          </ac:spMkLst>
        </pc:spChg>
        <pc:spChg chg="del">
          <ac:chgData name="Nordstrøm, Charlott Elise Gyllenhammar" userId="3715a455-57a5-48c1-9236-91a9f3d6ec96" providerId="ADAL" clId="{770C8C06-4581-40F6-8D81-2F89A6921061}" dt="2021-08-26T14:47:28.889" v="142" actId="478"/>
          <ac:spMkLst>
            <pc:docMk/>
            <pc:sldMk cId="2478417670" sldId="282"/>
            <ac:spMk id="7" creationId="{8D9F9068-6907-4AD7-B181-E5C1F1CECCEE}"/>
          </ac:spMkLst>
        </pc:spChg>
        <pc:spChg chg="add mod">
          <ac:chgData name="Nordstrøm, Charlott Elise Gyllenhammar" userId="3715a455-57a5-48c1-9236-91a9f3d6ec96" providerId="ADAL" clId="{770C8C06-4581-40F6-8D81-2F89A6921061}" dt="2021-08-26T14:47:26.844" v="141"/>
          <ac:spMkLst>
            <pc:docMk/>
            <pc:sldMk cId="2478417670" sldId="282"/>
            <ac:spMk id="8" creationId="{4D83D66D-3D88-4DBF-A063-8FE5898A993D}"/>
          </ac:spMkLst>
        </pc:spChg>
        <pc:picChg chg="mod">
          <ac:chgData name="Nordstrøm, Charlott Elise Gyllenhammar" userId="3715a455-57a5-48c1-9236-91a9f3d6ec96" providerId="ADAL" clId="{770C8C06-4581-40F6-8D81-2F89A6921061}" dt="2021-08-27T12:01:45.313" v="393" actId="962"/>
          <ac:picMkLst>
            <pc:docMk/>
            <pc:sldMk cId="2478417670" sldId="282"/>
            <ac:picMk id="5" creationId="{EF996952-6353-422B-AFE4-37B592A84EDC}"/>
          </ac:picMkLst>
        </pc:picChg>
      </pc:sldChg>
      <pc:sldChg chg="addSp delSp modSp add del mod">
        <pc:chgData name="Nordstrøm, Charlott Elise Gyllenhammar" userId="3715a455-57a5-48c1-9236-91a9f3d6ec96" providerId="ADAL" clId="{770C8C06-4581-40F6-8D81-2F89A6921061}" dt="2021-08-27T12:15:02.587" v="2378" actId="962"/>
        <pc:sldMkLst>
          <pc:docMk/>
          <pc:sldMk cId="4159019152" sldId="283"/>
        </pc:sldMkLst>
        <pc:spChg chg="mod">
          <ac:chgData name="Nordstrøm, Charlott Elise Gyllenhammar" userId="3715a455-57a5-48c1-9236-91a9f3d6ec96" providerId="ADAL" clId="{770C8C06-4581-40F6-8D81-2F89A6921061}" dt="2021-08-26T14:45:43.421" v="119" actId="14100"/>
          <ac:spMkLst>
            <pc:docMk/>
            <pc:sldMk cId="4159019152" sldId="283"/>
            <ac:spMk id="3" creationId="{29A3E545-025D-4F18-95FE-4159AFA026C7}"/>
          </ac:spMkLst>
        </pc:spChg>
        <pc:spChg chg="mod">
          <ac:chgData name="Nordstrøm, Charlott Elise Gyllenhammar" userId="3715a455-57a5-48c1-9236-91a9f3d6ec96" providerId="ADAL" clId="{770C8C06-4581-40F6-8D81-2F89A6921061}" dt="2021-08-26T14:46:53.164" v="136" actId="164"/>
          <ac:spMkLst>
            <pc:docMk/>
            <pc:sldMk cId="4159019152" sldId="283"/>
            <ac:spMk id="6" creationId="{87F57C1B-38FE-4FE1-B1A3-3A846024C5D0}"/>
          </ac:spMkLst>
        </pc:spChg>
        <pc:spChg chg="mod">
          <ac:chgData name="Nordstrøm, Charlott Elise Gyllenhammar" userId="3715a455-57a5-48c1-9236-91a9f3d6ec96" providerId="ADAL" clId="{770C8C06-4581-40F6-8D81-2F89A6921061}" dt="2021-08-27T12:15:02.587" v="2378" actId="962"/>
          <ac:spMkLst>
            <pc:docMk/>
            <pc:sldMk cId="4159019152" sldId="283"/>
            <ac:spMk id="7" creationId="{349B5C5E-680A-44AC-983D-FAC64B845223}"/>
          </ac:spMkLst>
        </pc:spChg>
        <pc:spChg chg="del">
          <ac:chgData name="Nordstrøm, Charlott Elise Gyllenhammar" userId="3715a455-57a5-48c1-9236-91a9f3d6ec96" providerId="ADAL" clId="{770C8C06-4581-40F6-8D81-2F89A6921061}" dt="2021-08-26T14:45:01.222" v="110" actId="478"/>
          <ac:spMkLst>
            <pc:docMk/>
            <pc:sldMk cId="4159019152" sldId="283"/>
            <ac:spMk id="11" creationId="{9C3776B1-B59A-4643-903E-9A97D5B81CD5}"/>
          </ac:spMkLst>
        </pc:spChg>
        <pc:spChg chg="add del mod">
          <ac:chgData name="Nordstrøm, Charlott Elise Gyllenhammar" userId="3715a455-57a5-48c1-9236-91a9f3d6ec96" providerId="ADAL" clId="{770C8C06-4581-40F6-8D81-2F89A6921061}" dt="2021-08-26T14:45:13.831" v="114" actId="21"/>
          <ac:spMkLst>
            <pc:docMk/>
            <pc:sldMk cId="4159019152" sldId="283"/>
            <ac:spMk id="12" creationId="{6F2F83A6-89AE-4004-BAB0-30CB1946F94D}"/>
          </ac:spMkLst>
        </pc:spChg>
        <pc:spChg chg="add mod">
          <ac:chgData name="Nordstrøm, Charlott Elise Gyllenhammar" userId="3715a455-57a5-48c1-9236-91a9f3d6ec96" providerId="ADAL" clId="{770C8C06-4581-40F6-8D81-2F89A6921061}" dt="2021-08-26T14:47:22.666" v="140" actId="1076"/>
          <ac:spMkLst>
            <pc:docMk/>
            <pc:sldMk cId="4159019152" sldId="283"/>
            <ac:spMk id="14" creationId="{77188885-046D-4A8A-A114-14B8138C7BDB}"/>
          </ac:spMkLst>
        </pc:spChg>
        <pc:grpChg chg="add mod">
          <ac:chgData name="Nordstrøm, Charlott Elise Gyllenhammar" userId="3715a455-57a5-48c1-9236-91a9f3d6ec96" providerId="ADAL" clId="{770C8C06-4581-40F6-8D81-2F89A6921061}" dt="2021-08-27T12:05:11.212" v="729" actId="962"/>
          <ac:grpSpMkLst>
            <pc:docMk/>
            <pc:sldMk cId="4159019152" sldId="283"/>
            <ac:grpSpMk id="4" creationId="{0AC6EF86-004E-45F8-B0B0-0F13EC888AAF}"/>
          </ac:grpSpMkLst>
        </pc:grpChg>
        <pc:picChg chg="mod">
          <ac:chgData name="Nordstrøm, Charlott Elise Gyllenhammar" userId="3715a455-57a5-48c1-9236-91a9f3d6ec96" providerId="ADAL" clId="{770C8C06-4581-40F6-8D81-2F89A6921061}" dt="2021-08-26T14:46:53.164" v="136" actId="164"/>
          <ac:picMkLst>
            <pc:docMk/>
            <pc:sldMk cId="4159019152" sldId="283"/>
            <ac:picMk id="5" creationId="{0FB90D2A-E42F-404B-ACA4-469323A365B2}"/>
          </ac:picMkLst>
        </pc:picChg>
        <pc:picChg chg="mod">
          <ac:chgData name="Nordstrøm, Charlott Elise Gyllenhammar" userId="3715a455-57a5-48c1-9236-91a9f3d6ec96" providerId="ADAL" clId="{770C8C06-4581-40F6-8D81-2F89A6921061}" dt="2021-08-26T14:46:53.164" v="136" actId="164"/>
          <ac:picMkLst>
            <pc:docMk/>
            <pc:sldMk cId="4159019152" sldId="283"/>
            <ac:picMk id="9" creationId="{EA51C889-8546-43E3-9092-B25CE520AAC6}"/>
          </ac:picMkLst>
        </pc:picChg>
        <pc:picChg chg="del mod">
          <ac:chgData name="Nordstrøm, Charlott Elise Gyllenhammar" userId="3715a455-57a5-48c1-9236-91a9f3d6ec96" providerId="ADAL" clId="{770C8C06-4581-40F6-8D81-2F89A6921061}" dt="2021-08-26T14:45:31.008" v="116" actId="21"/>
          <ac:picMkLst>
            <pc:docMk/>
            <pc:sldMk cId="4159019152" sldId="283"/>
            <ac:picMk id="10" creationId="{95D41C13-E634-47BC-AD24-62CE174BCCE6}"/>
          </ac:picMkLst>
        </pc:picChg>
        <pc:picChg chg="add mod">
          <ac:chgData name="Nordstrøm, Charlott Elise Gyllenhammar" userId="3715a455-57a5-48c1-9236-91a9f3d6ec96" providerId="ADAL" clId="{770C8C06-4581-40F6-8D81-2F89A6921061}" dt="2021-08-27T12:05:19.961" v="791" actId="962"/>
          <ac:picMkLst>
            <pc:docMk/>
            <pc:sldMk cId="4159019152" sldId="283"/>
            <ac:picMk id="13" creationId="{4D04D2ED-1C6D-4BE0-AA78-613B9D5EFE92}"/>
          </ac:picMkLst>
        </pc:picChg>
      </pc:sldChg>
      <pc:sldChg chg="addSp delSp modSp add del mod modClrScheme chgLayout">
        <pc:chgData name="Nordstrøm, Charlott Elise Gyllenhammar" userId="3715a455-57a5-48c1-9236-91a9f3d6ec96" providerId="ADAL" clId="{770C8C06-4581-40F6-8D81-2F89A6921061}" dt="2021-08-27T12:04:12.296" v="727" actId="962"/>
        <pc:sldMkLst>
          <pc:docMk/>
          <pc:sldMk cId="1110693474" sldId="284"/>
        </pc:sldMkLst>
        <pc:spChg chg="mod ord">
          <ac:chgData name="Nordstrøm, Charlott Elise Gyllenhammar" userId="3715a455-57a5-48c1-9236-91a9f3d6ec96" providerId="ADAL" clId="{770C8C06-4581-40F6-8D81-2F89A6921061}" dt="2021-08-26T14:43:54.495" v="89" actId="26606"/>
          <ac:spMkLst>
            <pc:docMk/>
            <pc:sldMk cId="1110693474" sldId="284"/>
            <ac:spMk id="2" creationId="{87A5A088-FC37-4444-B376-39542D646AD7}"/>
          </ac:spMkLst>
        </pc:spChg>
        <pc:spChg chg="mod ord">
          <ac:chgData name="Nordstrøm, Charlott Elise Gyllenhammar" userId="3715a455-57a5-48c1-9236-91a9f3d6ec96" providerId="ADAL" clId="{770C8C06-4581-40F6-8D81-2F89A6921061}" dt="2021-08-26T14:43:54.495" v="89" actId="26606"/>
          <ac:spMkLst>
            <pc:docMk/>
            <pc:sldMk cId="1110693474" sldId="284"/>
            <ac:spMk id="3" creationId="{C8774755-7621-4914-8ABE-145F909D3E2E}"/>
          </ac:spMkLst>
        </pc:spChg>
        <pc:spChg chg="mod ord">
          <ac:chgData name="Nordstrøm, Charlott Elise Gyllenhammar" userId="3715a455-57a5-48c1-9236-91a9f3d6ec96" providerId="ADAL" clId="{770C8C06-4581-40F6-8D81-2F89A6921061}" dt="2021-08-26T14:44:10.855" v="97" actId="1076"/>
          <ac:spMkLst>
            <pc:docMk/>
            <pc:sldMk cId="1110693474" sldId="284"/>
            <ac:spMk id="5" creationId="{8BD8CB9D-F276-4C67-A1BB-7CDFC3EC695C}"/>
          </ac:spMkLst>
        </pc:spChg>
        <pc:spChg chg="mod">
          <ac:chgData name="Nordstrøm, Charlott Elise Gyllenhammar" userId="3715a455-57a5-48c1-9236-91a9f3d6ec96" providerId="ADAL" clId="{770C8C06-4581-40F6-8D81-2F89A6921061}" dt="2021-08-26T14:43:54.495" v="89" actId="26606"/>
          <ac:spMkLst>
            <pc:docMk/>
            <pc:sldMk cId="1110693474" sldId="284"/>
            <ac:spMk id="6" creationId="{7BE34F4D-DB46-4E00-B18D-BD9B6B81CDD8}"/>
          </ac:spMkLst>
        </pc:spChg>
        <pc:spChg chg="del">
          <ac:chgData name="Nordstrøm, Charlott Elise Gyllenhammar" userId="3715a455-57a5-48c1-9236-91a9f3d6ec96" providerId="ADAL" clId="{770C8C06-4581-40F6-8D81-2F89A6921061}" dt="2021-08-26T14:43:43.394" v="86" actId="21"/>
          <ac:spMkLst>
            <pc:docMk/>
            <pc:sldMk cId="1110693474" sldId="284"/>
            <ac:spMk id="8" creationId="{149DCDB8-9F58-4629-9BD9-4763855B23B4}"/>
          </ac:spMkLst>
        </pc:spChg>
        <pc:spChg chg="add del mod">
          <ac:chgData name="Nordstrøm, Charlott Elise Gyllenhammar" userId="3715a455-57a5-48c1-9236-91a9f3d6ec96" providerId="ADAL" clId="{770C8C06-4581-40F6-8D81-2F89A6921061}" dt="2021-08-26T14:44:50.223" v="106" actId="478"/>
          <ac:spMkLst>
            <pc:docMk/>
            <pc:sldMk cId="1110693474" sldId="284"/>
            <ac:spMk id="9" creationId="{FF0D8D30-90F4-4124-B9CB-F1BAE98BBEF0}"/>
          </ac:spMkLst>
        </pc:spChg>
        <pc:spChg chg="add mod">
          <ac:chgData name="Nordstrøm, Charlott Elise Gyllenhammar" userId="3715a455-57a5-48c1-9236-91a9f3d6ec96" providerId="ADAL" clId="{770C8C06-4581-40F6-8D81-2F89A6921061}" dt="2021-08-26T14:44:53.681" v="108" actId="1076"/>
          <ac:spMkLst>
            <pc:docMk/>
            <pc:sldMk cId="1110693474" sldId="284"/>
            <ac:spMk id="10" creationId="{2A84F7DB-61EA-473E-8C07-2DD32623A12A}"/>
          </ac:spMkLst>
        </pc:spChg>
        <pc:spChg chg="add del mod">
          <ac:chgData name="Nordstrøm, Charlott Elise Gyllenhammar" userId="3715a455-57a5-48c1-9236-91a9f3d6ec96" providerId="ADAL" clId="{770C8C06-4581-40F6-8D81-2F89A6921061}" dt="2021-08-26T14:43:58.857" v="90" actId="478"/>
          <ac:spMkLst>
            <pc:docMk/>
            <pc:sldMk cId="1110693474" sldId="284"/>
            <ac:spMk id="12" creationId="{D70B56AF-7693-4365-83F6-A1689AD52472}"/>
          </ac:spMkLst>
        </pc:spChg>
        <pc:picChg chg="mod">
          <ac:chgData name="Nordstrøm, Charlott Elise Gyllenhammar" userId="3715a455-57a5-48c1-9236-91a9f3d6ec96" providerId="ADAL" clId="{770C8C06-4581-40F6-8D81-2F89A6921061}" dt="2021-08-27T12:04:12.296" v="727" actId="962"/>
          <ac:picMkLst>
            <pc:docMk/>
            <pc:sldMk cId="1110693474" sldId="284"/>
            <ac:picMk id="7" creationId="{025F81DD-A44A-4CCA-BA61-E573A5602B7B}"/>
          </ac:picMkLst>
        </pc:picChg>
      </pc:sldChg>
      <pc:sldChg chg="modSp add del mod">
        <pc:chgData name="Nordstrøm, Charlott Elise Gyllenhammar" userId="3715a455-57a5-48c1-9236-91a9f3d6ec96" providerId="ADAL" clId="{770C8C06-4581-40F6-8D81-2F89A6921061}" dt="2021-08-30T10:43:51.759" v="2386" actId="12"/>
        <pc:sldMkLst>
          <pc:docMk/>
          <pc:sldMk cId="2060027092" sldId="285"/>
        </pc:sldMkLst>
        <pc:spChg chg="mod">
          <ac:chgData name="Nordstrøm, Charlott Elise Gyllenhammar" userId="3715a455-57a5-48c1-9236-91a9f3d6ec96" providerId="ADAL" clId="{770C8C06-4581-40F6-8D81-2F89A6921061}" dt="2021-08-26T14:58:11.157" v="331" actId="1076"/>
          <ac:spMkLst>
            <pc:docMk/>
            <pc:sldMk cId="2060027092" sldId="285"/>
            <ac:spMk id="2" creationId="{760E768E-3AF1-45E7-B0F1-07AB22524C5D}"/>
          </ac:spMkLst>
        </pc:spChg>
        <pc:spChg chg="mod">
          <ac:chgData name="Nordstrøm, Charlott Elise Gyllenhammar" userId="3715a455-57a5-48c1-9236-91a9f3d6ec96" providerId="ADAL" clId="{770C8C06-4581-40F6-8D81-2F89A6921061}" dt="2021-08-30T10:43:51.759" v="2386" actId="12"/>
          <ac:spMkLst>
            <pc:docMk/>
            <pc:sldMk cId="2060027092" sldId="285"/>
            <ac:spMk id="3" creationId="{470DDA9C-EEF3-46F3-927E-22A7E460FC24}"/>
          </ac:spMkLst>
        </pc:spChg>
        <pc:picChg chg="mod">
          <ac:chgData name="Nordstrøm, Charlott Elise Gyllenhammar" userId="3715a455-57a5-48c1-9236-91a9f3d6ec96" providerId="ADAL" clId="{770C8C06-4581-40F6-8D81-2F89A6921061}" dt="2021-08-27T12:14:40.488" v="2377" actId="962"/>
          <ac:picMkLst>
            <pc:docMk/>
            <pc:sldMk cId="2060027092" sldId="285"/>
            <ac:picMk id="7" creationId="{D6C6ECC3-7C6F-4CF1-86A4-B068467B9091}"/>
          </ac:picMkLst>
        </pc:picChg>
        <pc:picChg chg="mod">
          <ac:chgData name="Nordstrøm, Charlott Elise Gyllenhammar" userId="3715a455-57a5-48c1-9236-91a9f3d6ec96" providerId="ADAL" clId="{770C8C06-4581-40F6-8D81-2F89A6921061}" dt="2021-08-27T12:14:04.680" v="2139" actId="962"/>
          <ac:picMkLst>
            <pc:docMk/>
            <pc:sldMk cId="2060027092" sldId="285"/>
            <ac:picMk id="1026" creationId="{E4C15CD6-B44D-41C0-A7B6-6435A3B64E3B}"/>
          </ac:picMkLst>
        </pc:picChg>
      </pc:sldChg>
      <pc:sldChg chg="addSp delSp modSp add del mod">
        <pc:chgData name="Nordstrøm, Charlott Elise Gyllenhammar" userId="3715a455-57a5-48c1-9236-91a9f3d6ec96" providerId="ADAL" clId="{770C8C06-4581-40F6-8D81-2F89A6921061}" dt="2021-08-27T12:06:51.393" v="1009" actId="962"/>
        <pc:sldMkLst>
          <pc:docMk/>
          <pc:sldMk cId="3850903880" sldId="295"/>
        </pc:sldMkLst>
        <pc:spChg chg="mod">
          <ac:chgData name="Nordstrøm, Charlott Elise Gyllenhammar" userId="3715a455-57a5-48c1-9236-91a9f3d6ec96" providerId="ADAL" clId="{770C8C06-4581-40F6-8D81-2F89A6921061}" dt="2021-08-26T15:26:11.764" v="347" actId="1076"/>
          <ac:spMkLst>
            <pc:docMk/>
            <pc:sldMk cId="3850903880" sldId="295"/>
            <ac:spMk id="2" creationId="{DAD55177-FB58-4664-807F-3F0E107AD104}"/>
          </ac:spMkLst>
        </pc:spChg>
        <pc:spChg chg="mod">
          <ac:chgData name="Nordstrøm, Charlott Elise Gyllenhammar" userId="3715a455-57a5-48c1-9236-91a9f3d6ec96" providerId="ADAL" clId="{770C8C06-4581-40F6-8D81-2F89A6921061}" dt="2021-08-26T15:26:14.825" v="348" actId="1076"/>
          <ac:spMkLst>
            <pc:docMk/>
            <pc:sldMk cId="3850903880" sldId="295"/>
            <ac:spMk id="3" creationId="{8EE9C672-8A19-47BE-AF0A-4A7F50574F67}"/>
          </ac:spMkLst>
        </pc:spChg>
        <pc:spChg chg="add del mod">
          <ac:chgData name="Nordstrøm, Charlott Elise Gyllenhammar" userId="3715a455-57a5-48c1-9236-91a9f3d6ec96" providerId="ADAL" clId="{770C8C06-4581-40F6-8D81-2F89A6921061}" dt="2021-08-26T14:49:45.444" v="172" actId="21"/>
          <ac:spMkLst>
            <pc:docMk/>
            <pc:sldMk cId="3850903880" sldId="295"/>
            <ac:spMk id="5" creationId="{0E45E03E-AF15-4081-9D32-0C063D0C7B9B}"/>
          </ac:spMkLst>
        </pc:spChg>
        <pc:spChg chg="del">
          <ac:chgData name="Nordstrøm, Charlott Elise Gyllenhammar" userId="3715a455-57a5-48c1-9236-91a9f3d6ec96" providerId="ADAL" clId="{770C8C06-4581-40F6-8D81-2F89A6921061}" dt="2021-08-26T14:48:07.893" v="151" actId="478"/>
          <ac:spMkLst>
            <pc:docMk/>
            <pc:sldMk cId="3850903880" sldId="295"/>
            <ac:spMk id="8" creationId="{C0FD8A54-0EDA-4440-B25F-421A3D48B29F}"/>
          </ac:spMkLst>
        </pc:spChg>
        <pc:spChg chg="add mod">
          <ac:chgData name="Nordstrøm, Charlott Elise Gyllenhammar" userId="3715a455-57a5-48c1-9236-91a9f3d6ec96" providerId="ADAL" clId="{770C8C06-4581-40F6-8D81-2F89A6921061}" dt="2021-08-26T14:49:51.940" v="173"/>
          <ac:spMkLst>
            <pc:docMk/>
            <pc:sldMk cId="3850903880" sldId="295"/>
            <ac:spMk id="11" creationId="{1514EE0C-E25E-469E-9248-0810AB57C9F9}"/>
          </ac:spMkLst>
        </pc:spChg>
        <pc:picChg chg="mod">
          <ac:chgData name="Nordstrøm, Charlott Elise Gyllenhammar" userId="3715a455-57a5-48c1-9236-91a9f3d6ec96" providerId="ADAL" clId="{770C8C06-4581-40F6-8D81-2F89A6921061}" dt="2021-08-27T12:05:50.710" v="793" actId="962"/>
          <ac:picMkLst>
            <pc:docMk/>
            <pc:sldMk cId="3850903880" sldId="295"/>
            <ac:picMk id="7" creationId="{AA839BF2-A8D3-4746-8180-7DCB8D5A6880}"/>
          </ac:picMkLst>
        </pc:picChg>
        <pc:picChg chg="mod">
          <ac:chgData name="Nordstrøm, Charlott Elise Gyllenhammar" userId="3715a455-57a5-48c1-9236-91a9f3d6ec96" providerId="ADAL" clId="{770C8C06-4581-40F6-8D81-2F89A6921061}" dt="2021-08-27T12:06:30.629" v="1007" actId="962"/>
          <ac:picMkLst>
            <pc:docMk/>
            <pc:sldMk cId="3850903880" sldId="295"/>
            <ac:picMk id="9" creationId="{E0D823BC-581D-49D1-857E-C1E3B34BE2C1}"/>
          </ac:picMkLst>
        </pc:picChg>
        <pc:picChg chg="del mod">
          <ac:chgData name="Nordstrøm, Charlott Elise Gyllenhammar" userId="3715a455-57a5-48c1-9236-91a9f3d6ec96" providerId="ADAL" clId="{770C8C06-4581-40F6-8D81-2F89A6921061}" dt="2021-08-26T14:49:13.764" v="163" actId="478"/>
          <ac:picMkLst>
            <pc:docMk/>
            <pc:sldMk cId="3850903880" sldId="295"/>
            <ac:picMk id="10" creationId="{B89A69E8-68CC-427E-8199-7FCBD6117CAB}"/>
          </ac:picMkLst>
        </pc:picChg>
        <pc:picChg chg="add mod modCrop">
          <ac:chgData name="Nordstrøm, Charlott Elise Gyllenhammar" userId="3715a455-57a5-48c1-9236-91a9f3d6ec96" providerId="ADAL" clId="{770C8C06-4581-40F6-8D81-2F89A6921061}" dt="2021-08-27T12:06:51.393" v="1009" actId="962"/>
          <ac:picMkLst>
            <pc:docMk/>
            <pc:sldMk cId="3850903880" sldId="295"/>
            <ac:picMk id="12" creationId="{82477E91-B685-4850-84F6-9B715A9252AA}"/>
          </ac:picMkLst>
        </pc:picChg>
      </pc:sldChg>
      <pc:sldChg chg="addSp delSp modSp add mod">
        <pc:chgData name="Nordstrøm, Charlott Elise Gyllenhammar" userId="3715a455-57a5-48c1-9236-91a9f3d6ec96" providerId="ADAL" clId="{770C8C06-4581-40F6-8D81-2F89A6921061}" dt="2021-08-27T12:08:41.441" v="1335" actId="962"/>
        <pc:sldMkLst>
          <pc:docMk/>
          <pc:sldMk cId="986440341" sldId="296"/>
        </pc:sldMkLst>
        <pc:spChg chg="mod">
          <ac:chgData name="Nordstrøm, Charlott Elise Gyllenhammar" userId="3715a455-57a5-48c1-9236-91a9f3d6ec96" providerId="ADAL" clId="{770C8C06-4581-40F6-8D81-2F89A6921061}" dt="2021-08-26T14:51:01.346" v="197" actId="12"/>
          <ac:spMkLst>
            <pc:docMk/>
            <pc:sldMk cId="986440341" sldId="296"/>
            <ac:spMk id="3" creationId="{E7912C80-9F98-4305-91D2-4D1002F32BC3}"/>
          </ac:spMkLst>
        </pc:spChg>
        <pc:spChg chg="del mod">
          <ac:chgData name="Nordstrøm, Charlott Elise Gyllenhammar" userId="3715a455-57a5-48c1-9236-91a9f3d6ec96" providerId="ADAL" clId="{770C8C06-4581-40F6-8D81-2F89A6921061}" dt="2021-08-26T14:50:44.099" v="192" actId="478"/>
          <ac:spMkLst>
            <pc:docMk/>
            <pc:sldMk cId="986440341" sldId="296"/>
            <ac:spMk id="4" creationId="{52A70B9C-2315-447F-85AA-63653B8C293F}"/>
          </ac:spMkLst>
        </pc:spChg>
        <pc:spChg chg="del">
          <ac:chgData name="Nordstrøm, Charlott Elise Gyllenhammar" userId="3715a455-57a5-48c1-9236-91a9f3d6ec96" providerId="ADAL" clId="{770C8C06-4581-40F6-8D81-2F89A6921061}" dt="2021-08-26T14:51:17.861" v="200" actId="478"/>
          <ac:spMkLst>
            <pc:docMk/>
            <pc:sldMk cId="986440341" sldId="296"/>
            <ac:spMk id="9" creationId="{4CF8E8F3-427A-4C21-84B8-0F64810D422C}"/>
          </ac:spMkLst>
        </pc:spChg>
        <pc:spChg chg="add mod">
          <ac:chgData name="Nordstrøm, Charlott Elise Gyllenhammar" userId="3715a455-57a5-48c1-9236-91a9f3d6ec96" providerId="ADAL" clId="{770C8C06-4581-40F6-8D81-2F89A6921061}" dt="2021-08-26T14:51:19.248" v="201"/>
          <ac:spMkLst>
            <pc:docMk/>
            <pc:sldMk cId="986440341" sldId="296"/>
            <ac:spMk id="10" creationId="{7C354EC1-DB9F-40D5-A9CF-1A3ECE795D42}"/>
          </ac:spMkLst>
        </pc:spChg>
        <pc:picChg chg="mod">
          <ac:chgData name="Nordstrøm, Charlott Elise Gyllenhammar" userId="3715a455-57a5-48c1-9236-91a9f3d6ec96" providerId="ADAL" clId="{770C8C06-4581-40F6-8D81-2F89A6921061}" dt="2021-08-27T12:08:41.441" v="1335" actId="962"/>
          <ac:picMkLst>
            <pc:docMk/>
            <pc:sldMk cId="986440341" sldId="296"/>
            <ac:picMk id="5" creationId="{CBA8AF52-7D37-4A38-85B9-B06BBF02117E}"/>
          </ac:picMkLst>
        </pc:picChg>
      </pc:sldChg>
      <pc:sldChg chg="del">
        <pc:chgData name="Nordstrøm, Charlott Elise Gyllenhammar" userId="3715a455-57a5-48c1-9236-91a9f3d6ec96" providerId="ADAL" clId="{770C8C06-4581-40F6-8D81-2F89A6921061}" dt="2021-08-26T14:41:02.215" v="43"/>
        <pc:sldMkLst>
          <pc:docMk/>
          <pc:sldMk cId="2381222818" sldId="296"/>
        </pc:sldMkLst>
      </pc:sldChg>
      <pc:sldChg chg="delSp modSp add mod">
        <pc:chgData name="Nordstrøm, Charlott Elise Gyllenhammar" userId="3715a455-57a5-48c1-9236-91a9f3d6ec96" providerId="ADAL" clId="{770C8C06-4581-40F6-8D81-2F89A6921061}" dt="2021-08-27T12:09:34.994" v="1761" actId="962"/>
        <pc:sldMkLst>
          <pc:docMk/>
          <pc:sldMk cId="2381222818" sldId="297"/>
        </pc:sldMkLst>
        <pc:spChg chg="mod">
          <ac:chgData name="Nordstrøm, Charlott Elise Gyllenhammar" userId="3715a455-57a5-48c1-9236-91a9f3d6ec96" providerId="ADAL" clId="{770C8C06-4581-40F6-8D81-2F89A6921061}" dt="2021-08-26T14:55:37.924" v="262" actId="1076"/>
          <ac:spMkLst>
            <pc:docMk/>
            <pc:sldMk cId="2381222818" sldId="297"/>
            <ac:spMk id="2" creationId="{C404FB34-4F61-46DD-9F3B-4CD368B46620}"/>
          </ac:spMkLst>
        </pc:spChg>
        <pc:spChg chg="mod">
          <ac:chgData name="Nordstrøm, Charlott Elise Gyllenhammar" userId="3715a455-57a5-48c1-9236-91a9f3d6ec96" providerId="ADAL" clId="{770C8C06-4581-40F6-8D81-2F89A6921061}" dt="2021-08-26T14:55:48.219" v="264" actId="1076"/>
          <ac:spMkLst>
            <pc:docMk/>
            <pc:sldMk cId="2381222818" sldId="297"/>
            <ac:spMk id="3" creationId="{856F1EFA-E1F4-42D0-B5C4-5220AEDEB370}"/>
          </ac:spMkLst>
        </pc:spChg>
        <pc:spChg chg="del">
          <ac:chgData name="Nordstrøm, Charlott Elise Gyllenhammar" userId="3715a455-57a5-48c1-9236-91a9f3d6ec96" providerId="ADAL" clId="{770C8C06-4581-40F6-8D81-2F89A6921061}" dt="2021-08-26T14:55:15.472" v="257" actId="21"/>
          <ac:spMkLst>
            <pc:docMk/>
            <pc:sldMk cId="2381222818" sldId="297"/>
            <ac:spMk id="6" creationId="{109AED0A-4A12-425D-8867-8CFBDCC46969}"/>
          </ac:spMkLst>
        </pc:spChg>
        <pc:picChg chg="mod">
          <ac:chgData name="Nordstrøm, Charlott Elise Gyllenhammar" userId="3715a455-57a5-48c1-9236-91a9f3d6ec96" providerId="ADAL" clId="{770C8C06-4581-40F6-8D81-2F89A6921061}" dt="2021-08-27T12:09:34.994" v="1761" actId="962"/>
          <ac:picMkLst>
            <pc:docMk/>
            <pc:sldMk cId="2381222818" sldId="297"/>
            <ac:picMk id="5" creationId="{F307BFC1-B902-46A5-A86E-60372C0793CF}"/>
          </ac:picMkLst>
        </pc:picChg>
      </pc:sldChg>
      <pc:sldChg chg="addSp delSp modSp add mod">
        <pc:chgData name="Nordstrøm, Charlott Elise Gyllenhammar" userId="3715a455-57a5-48c1-9236-91a9f3d6ec96" providerId="ADAL" clId="{770C8C06-4581-40F6-8D81-2F89A6921061}" dt="2021-08-27T12:07:34.793" v="1333" actId="962"/>
        <pc:sldMkLst>
          <pc:docMk/>
          <pc:sldMk cId="3962033201" sldId="298"/>
        </pc:sldMkLst>
        <pc:spChg chg="mod">
          <ac:chgData name="Nordstrøm, Charlott Elise Gyllenhammar" userId="3715a455-57a5-48c1-9236-91a9f3d6ec96" providerId="ADAL" clId="{770C8C06-4581-40F6-8D81-2F89A6921061}" dt="2021-08-27T09:30:23.203" v="391" actId="20577"/>
          <ac:spMkLst>
            <pc:docMk/>
            <pc:sldMk cId="3962033201" sldId="298"/>
            <ac:spMk id="3" creationId="{8EE9C672-8A19-47BE-AF0A-4A7F50574F67}"/>
          </ac:spMkLst>
        </pc:spChg>
        <pc:spChg chg="add del mod">
          <ac:chgData name="Nordstrøm, Charlott Elise Gyllenhammar" userId="3715a455-57a5-48c1-9236-91a9f3d6ec96" providerId="ADAL" clId="{770C8C06-4581-40F6-8D81-2F89A6921061}" dt="2021-08-26T14:50:12.485" v="176" actId="478"/>
          <ac:spMkLst>
            <pc:docMk/>
            <pc:sldMk cId="3962033201" sldId="298"/>
            <ac:spMk id="8" creationId="{EDDC51B9-21AA-4500-A9F8-30B9E18AE98F}"/>
          </ac:spMkLst>
        </pc:spChg>
        <pc:picChg chg="del">
          <ac:chgData name="Nordstrøm, Charlott Elise Gyllenhammar" userId="3715a455-57a5-48c1-9236-91a9f3d6ec96" providerId="ADAL" clId="{770C8C06-4581-40F6-8D81-2F89A6921061}" dt="2021-08-26T14:50:09.646" v="175" actId="478"/>
          <ac:picMkLst>
            <pc:docMk/>
            <pc:sldMk cId="3962033201" sldId="298"/>
            <ac:picMk id="7" creationId="{AA839BF2-A8D3-4746-8180-7DCB8D5A6880}"/>
          </ac:picMkLst>
        </pc:picChg>
        <pc:picChg chg="del">
          <ac:chgData name="Nordstrøm, Charlott Elise Gyllenhammar" userId="3715a455-57a5-48c1-9236-91a9f3d6ec96" providerId="ADAL" clId="{770C8C06-4581-40F6-8D81-2F89A6921061}" dt="2021-08-26T14:50:09.646" v="175" actId="478"/>
          <ac:picMkLst>
            <pc:docMk/>
            <pc:sldMk cId="3962033201" sldId="298"/>
            <ac:picMk id="9" creationId="{E0D823BC-581D-49D1-857E-C1E3B34BE2C1}"/>
          </ac:picMkLst>
        </pc:picChg>
        <pc:picChg chg="mod">
          <ac:chgData name="Nordstrøm, Charlott Elise Gyllenhammar" userId="3715a455-57a5-48c1-9236-91a9f3d6ec96" providerId="ADAL" clId="{770C8C06-4581-40F6-8D81-2F89A6921061}" dt="2021-08-27T12:07:34.793" v="1333" actId="962"/>
          <ac:picMkLst>
            <pc:docMk/>
            <pc:sldMk cId="3962033201" sldId="298"/>
            <ac:picMk id="10" creationId="{B89A69E8-68CC-427E-8199-7FCBD6117CAB}"/>
          </ac:picMkLst>
        </pc:picChg>
      </pc:sldChg>
      <pc:sldChg chg="addSp delSp modSp new del mod">
        <pc:chgData name="Nordstrøm, Charlott Elise Gyllenhammar" userId="3715a455-57a5-48c1-9236-91a9f3d6ec96" providerId="ADAL" clId="{770C8C06-4581-40F6-8D81-2F89A6921061}" dt="2021-08-26T14:57:40.913" v="322" actId="2696"/>
        <pc:sldMkLst>
          <pc:docMk/>
          <pc:sldMk cId="1878805402" sldId="299"/>
        </pc:sldMkLst>
        <pc:spChg chg="del">
          <ac:chgData name="Nordstrøm, Charlott Elise Gyllenhammar" userId="3715a455-57a5-48c1-9236-91a9f3d6ec96" providerId="ADAL" clId="{770C8C06-4581-40F6-8D81-2F89A6921061}" dt="2021-08-26T14:55:02.257" v="256" actId="478"/>
          <ac:spMkLst>
            <pc:docMk/>
            <pc:sldMk cId="1878805402" sldId="299"/>
            <ac:spMk id="2" creationId="{418A913F-0E9B-41D7-B50B-08F9BA073DED}"/>
          </ac:spMkLst>
        </pc:spChg>
        <pc:spChg chg="del">
          <ac:chgData name="Nordstrøm, Charlott Elise Gyllenhammar" userId="3715a455-57a5-48c1-9236-91a9f3d6ec96" providerId="ADAL" clId="{770C8C06-4581-40F6-8D81-2F89A6921061}" dt="2021-08-26T14:54:56.669" v="254" actId="478"/>
          <ac:spMkLst>
            <pc:docMk/>
            <pc:sldMk cId="1878805402" sldId="299"/>
            <ac:spMk id="3" creationId="{E2451E99-7B22-4038-B595-513517E8D824}"/>
          </ac:spMkLst>
        </pc:spChg>
        <pc:spChg chg="del">
          <ac:chgData name="Nordstrøm, Charlott Elise Gyllenhammar" userId="3715a455-57a5-48c1-9236-91a9f3d6ec96" providerId="ADAL" clId="{770C8C06-4581-40F6-8D81-2F89A6921061}" dt="2021-08-26T14:54:59.378" v="255" actId="478"/>
          <ac:spMkLst>
            <pc:docMk/>
            <pc:sldMk cId="1878805402" sldId="299"/>
            <ac:spMk id="4" creationId="{96746852-288F-47C1-9862-21AB176618EC}"/>
          </ac:spMkLst>
        </pc:spChg>
        <pc:spChg chg="add mod">
          <ac:chgData name="Nordstrøm, Charlott Elise Gyllenhammar" userId="3715a455-57a5-48c1-9236-91a9f3d6ec96" providerId="ADAL" clId="{770C8C06-4581-40F6-8D81-2F89A6921061}" dt="2021-08-26T14:54:53.897" v="253"/>
          <ac:spMkLst>
            <pc:docMk/>
            <pc:sldMk cId="1878805402" sldId="299"/>
            <ac:spMk id="6" creationId="{28355B11-1008-4421-8AE4-B09779E0E97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1E5C6B-713F-4AB8-A914-E71376CA846C}" type="datetimeFigureOut">
              <a:rPr lang="en-GB" smtClean="0"/>
              <a:t>12/05/2022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A8826-537A-4732-9D60-F83A08F1CF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0876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hi.no/sv/vaksine/koronavaksinasjonsprogrammet/koronavaksine/#hvem-faar-koronavaksine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Til lærere:</a:t>
            </a:r>
          </a:p>
          <a:p>
            <a:pPr marL="0" lvl="0" indent="0">
              <a:lnSpc>
                <a:spcPct val="107000"/>
              </a:lnSpc>
              <a:spcAft>
                <a:spcPts val="0"/>
              </a:spcAft>
              <a:buFont typeface="Courier New" panose="02070309020205020404" pitchFamily="49" charset="0"/>
              <a:buNone/>
            </a:pPr>
            <a:r>
              <a:rPr lang="nb-NO" sz="12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Følg med om flere grupper etter hvert blir anbefalt vaksine: </a:t>
            </a:r>
            <a:r>
              <a:rPr lang="nb-NO" sz="1200" u="sng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https://www.fhi.no/sv/vaksine/koronavaksinasjonsprogrammet/koronavaksine/#hvem-faar-koronavaksine</a:t>
            </a:r>
            <a:endParaRPr lang="nb-NO" sz="110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nb-NO"/>
          </a:p>
          <a:p>
            <a:r>
              <a:rPr lang="nb-NO"/>
              <a:t>Når en vaksine er gratis i Norge betyr det at disse vaksinene er veldig viktige.</a:t>
            </a:r>
          </a:p>
          <a:p>
            <a:r>
              <a:rPr lang="nb-NO"/>
              <a:t>I en del andre land understreker man dette ved å gjøre vaksiner obligatoriske.</a:t>
            </a:r>
          </a:p>
          <a:p>
            <a:endParaRPr lang="nb-NO"/>
          </a:p>
          <a:p>
            <a:r>
              <a:rPr lang="nb-NO"/>
              <a:t>(A1-2): Du må ikke ha fødselsnummer for å få koronavaksine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06468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Til lærere: </a:t>
            </a:r>
          </a:p>
          <a:p>
            <a:r>
              <a:rPr lang="nb-NO" dirty="0"/>
              <a:t>BioNTech/Pfizer er produsenten, og vaksinen omtales ofte folkelig som bare «Pfizer»-vaksinen. Selve vaksinen heter «Comirnaty».</a:t>
            </a:r>
          </a:p>
          <a:p>
            <a:r>
              <a:rPr lang="nb-NO" dirty="0"/>
              <a:t>Vaksinen fra produsenten Moderna heter «</a:t>
            </a:r>
            <a:r>
              <a:rPr lang="nb-NO" dirty="0" err="1"/>
              <a:t>Spikevax</a:t>
            </a:r>
            <a:r>
              <a:rPr lang="nb-NO" dirty="0"/>
              <a:t>».</a:t>
            </a:r>
          </a:p>
          <a:p>
            <a:r>
              <a:rPr lang="nb-NO" dirty="0"/>
              <a:t>Virusvektor vaksinene fra AstraZeneca og Janssen brukes ikke lenge i koronavaksinasjonsprogrammet i Norge.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84830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6130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err="1"/>
              <a:t>Veldig</a:t>
            </a:r>
            <a:r>
              <a:rPr lang="en-GB"/>
              <a:t> </a:t>
            </a:r>
            <a:r>
              <a:rPr lang="en-GB" err="1"/>
              <a:t>viktig</a:t>
            </a:r>
            <a:r>
              <a:rPr lang="en-GB"/>
              <a:t> </a:t>
            </a:r>
            <a:r>
              <a:rPr lang="en-GB" err="1"/>
              <a:t>beskjed</a:t>
            </a:r>
            <a:r>
              <a:rPr lang="en-GB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7A2642-7BB4-4D05-A142-478D2BB1E9A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5467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Virkning = ønsket effekt/beskyttelse av vaksine. Bivirkning = uønsket effekt/symptomer man opplever mens kroppen jobber med vaksinen.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Bivirkninger er et tegn på at kroppen trener seg på vaksinen.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Bivirkninger etter koronavaksine er vanlige. </a:t>
            </a:r>
          </a:p>
          <a:p>
            <a:r>
              <a:rPr lang="nb-NO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kan også være kraftigere enn man er vant til fra andre vaksiner. 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19451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9141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Alvorlige bivirkninger er svært sjeldne. </a:t>
            </a:r>
          </a:p>
          <a:p>
            <a:r>
              <a:rPr lang="nb-NO" dirty="0"/>
              <a:t>Sjeldne bivirkninger som allergiske reaksjoner og hjertebetennelse kan behandles hvis de oppstår. </a:t>
            </a:r>
          </a:p>
          <a:p>
            <a:r>
              <a:rPr lang="nb-NO" dirty="0"/>
              <a:t>FHI følger nøye med på om det skulle oppstå nye bivirkninger.</a:t>
            </a:r>
          </a:p>
          <a:p>
            <a:r>
              <a:rPr lang="nb-NO" dirty="0"/>
              <a:t>Tilfeller med menstruasjonsforstyrrelser er rapport som mulig bivirkning etter koronavaksine. Oppfølging på dette pågår.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8A8826-537A-4732-9D60-F83A08F1CFB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32157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200" b="0" u="sng" err="1"/>
              <a:t>Viktig</a:t>
            </a:r>
            <a:r>
              <a:rPr lang="en-GB" sz="1200" b="0" u="sng"/>
              <a:t> å </a:t>
            </a:r>
            <a:r>
              <a:rPr lang="en-GB" sz="1200" b="0" u="sng" err="1"/>
              <a:t>presisere</a:t>
            </a:r>
            <a:r>
              <a:rPr lang="en-GB" sz="1200" b="0" u="sng"/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Vaksine er ikke en medisin som kan brukes for å bli frisk etter at man er blitt syk (vaksine er ikke kurativ).</a:t>
            </a:r>
            <a:endParaRPr lang="en-GB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/>
              <a:t>Vaksine er forebyggende.</a:t>
            </a:r>
          </a:p>
          <a:p>
            <a:pPr marL="0" indent="0">
              <a:buNone/>
            </a:pPr>
            <a:r>
              <a:rPr lang="en-GB" sz="1200"/>
              <a:t>Du </a:t>
            </a:r>
            <a:r>
              <a:rPr lang="en-GB" sz="1200" err="1"/>
              <a:t>må</a:t>
            </a:r>
            <a:r>
              <a:rPr lang="en-GB" sz="1200"/>
              <a:t> </a:t>
            </a:r>
            <a:r>
              <a:rPr lang="en-GB" sz="1200" err="1"/>
              <a:t>få</a:t>
            </a:r>
            <a:r>
              <a:rPr lang="en-GB" sz="1200"/>
              <a:t> </a:t>
            </a:r>
            <a:r>
              <a:rPr lang="en-GB" sz="1200" err="1"/>
              <a:t>vaksine</a:t>
            </a:r>
            <a:r>
              <a:rPr lang="en-GB" sz="1200"/>
              <a:t> </a:t>
            </a:r>
            <a:r>
              <a:rPr lang="en-GB" sz="1200" i="1" err="1"/>
              <a:t>før</a:t>
            </a:r>
            <a:r>
              <a:rPr lang="en-GB" sz="1200"/>
              <a:t> du </a:t>
            </a:r>
            <a:r>
              <a:rPr lang="en-GB" sz="1200" err="1"/>
              <a:t>blir</a:t>
            </a:r>
            <a:r>
              <a:rPr lang="en-GB" sz="1200"/>
              <a:t> </a:t>
            </a:r>
            <a:r>
              <a:rPr lang="en-GB" sz="1200" err="1"/>
              <a:t>syk</a:t>
            </a:r>
            <a:r>
              <a:rPr lang="en-GB" sz="1200"/>
              <a:t>.</a:t>
            </a:r>
          </a:p>
          <a:p>
            <a:pPr marL="0" indent="0">
              <a:buNone/>
            </a:pPr>
            <a:r>
              <a:rPr lang="nb-NO" sz="1200"/>
              <a:t>Man får vaksine for å ikke bli syk av sykdommen </a:t>
            </a:r>
            <a:r>
              <a:rPr lang="nb-NO" sz="1200" i="1"/>
              <a:t>i fremtiden</a:t>
            </a:r>
            <a:r>
              <a:rPr lang="nb-NO" sz="1200"/>
              <a:t>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07165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EUs mål med innføringen av et koronasertifikat er økt mobilitet (fri flyt av mennesker over grensene) og gjenåpning av samfunnet.</a:t>
            </a:r>
          </a:p>
          <a:p>
            <a:endParaRPr lang="nb-NO"/>
          </a:p>
          <a:p>
            <a:r>
              <a:rPr lang="nb-NO"/>
              <a:t>Koronasertifikatet kan brukes ved innreise og for inngang til restauranter, cafe, konserter, fornøyelsesparker, kultur og idrettsarrangementer og lignende. </a:t>
            </a:r>
          </a:p>
          <a:p>
            <a:endParaRPr lang="nb-NO"/>
          </a:p>
          <a:p>
            <a:r>
              <a:rPr lang="nb-NO"/>
              <a:t>På </a:t>
            </a:r>
            <a:r>
              <a:rPr lang="nb-NO" err="1"/>
              <a:t>visningssiden</a:t>
            </a:r>
            <a:r>
              <a:rPr lang="nb-NO"/>
              <a:t> er det er QR kode som du viser til den som skal skanne det.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96A0F0-0A89-4B90-9D04-B6B6D19E8DE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4542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F8400FF1-AAA5-469B-A4A3-F45FA4C85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760" y="0"/>
            <a:ext cx="2597240" cy="1450257"/>
          </a:xfrm>
          <a:prstGeom prst="rect">
            <a:avLst/>
          </a:prstGeom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rgbClr val="363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CBEFC26-1592-4935-998C-8DC22E61E2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87633" y="4223636"/>
            <a:ext cx="1575130" cy="215444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None/>
              <a:defRPr sz="1250">
                <a:solidFill>
                  <a:schemeClr val="accent4"/>
                </a:solidFill>
              </a:defRPr>
            </a:lvl1pPr>
          </a:lstStyle>
          <a:p>
            <a:pPr lvl="0"/>
            <a:r>
              <a:rPr lang="nb-NO"/>
              <a:t>06.12.2017</a:t>
            </a:r>
          </a:p>
        </p:txBody>
      </p:sp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F0E40FAC-DF77-434E-86EF-C54ECA3869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6F12FC5E-4545-42F2-9348-0E18A3CB2D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41840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under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5459" y="1886854"/>
            <a:ext cx="10160523" cy="4172835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4A6810E-3AC0-4C81-B564-5E5630596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lassholder for tekst 7">
            <a:extLst>
              <a:ext uri="{FF2B5EF4-FFF2-40B4-BE49-F238E27FC236}">
                <a16:creationId xmlns:a16="http://schemas.microsoft.com/office/drawing/2014/main" id="{85B3523D-5A38-41D3-815A-5CB4E3F24C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35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idestilt lit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5" y="2304555"/>
            <a:ext cx="5012505" cy="3753904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AD0B88A-A80B-4411-B14E-F769A08E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lassholder for tekst 7">
            <a:extLst>
              <a:ext uri="{FF2B5EF4-FFF2-40B4-BE49-F238E27FC236}">
                <a16:creationId xmlns:a16="http://schemas.microsoft.com/office/drawing/2014/main" id="{FE2A336A-8174-48F0-ADC9-4E8D8938C6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Plassholder for tekst 3">
            <a:extLst>
              <a:ext uri="{FF2B5EF4-FFF2-40B4-BE49-F238E27FC236}">
                <a16:creationId xmlns:a16="http://schemas.microsoft.com/office/drawing/2014/main" id="{F9DE84A6-17C0-4C02-A8D5-E71911495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4652654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0804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stort sidestil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6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8D14CBF-06D0-410A-A384-2F0263FF9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4652654" cy="1288194"/>
          </a:xfrm>
        </p:spPr>
        <p:txBody>
          <a:bodyPr wrap="square">
            <a:norm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Plassholder for tekst 7">
            <a:extLst>
              <a:ext uri="{FF2B5EF4-FFF2-40B4-BE49-F238E27FC236}">
                <a16:creationId xmlns:a16="http://schemas.microsoft.com/office/drawing/2014/main" id="{7CB85700-175E-4EDD-B51A-0A26EC224D2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2016562"/>
            <a:ext cx="4652654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9581385-AFD9-41D4-8184-E39DB5EDF2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3000723"/>
            <a:ext cx="4652654" cy="2817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1824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173776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8E98DD2-BC0F-4148-82DD-F0C2C23793B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1015460" y="705770"/>
            <a:ext cx="5005277" cy="5352688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050375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8E98DD2-BC0F-4148-82DD-F0C2C23793B6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0" y="0"/>
            <a:ext cx="12192000" cy="6858000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40224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A16EDB9-171D-4C15-B8C6-14B0D3C5F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lassholder for innhold 6">
            <a:extLst>
              <a:ext uri="{FF2B5EF4-FFF2-40B4-BE49-F238E27FC236}">
                <a16:creationId xmlns:a16="http://schemas.microsoft.com/office/drawing/2014/main" id="{FFDE66EE-3198-45B5-9D05-5E301D4F6AD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015457" y="1825625"/>
            <a:ext cx="4896969" cy="3992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9" name="Plassholder for innhold 6">
            <a:extLst>
              <a:ext uri="{FF2B5EF4-FFF2-40B4-BE49-F238E27FC236}">
                <a16:creationId xmlns:a16="http://schemas.microsoft.com/office/drawing/2014/main" id="{16F96EB8-7127-4811-90DA-3D1F6F798B2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34090" y="1825625"/>
            <a:ext cx="4896969" cy="399291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9006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B12D631-7A0B-4B39-A29E-CDA51B28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lassholder for tekst 7">
            <a:extLst>
              <a:ext uri="{FF2B5EF4-FFF2-40B4-BE49-F238E27FC236}">
                <a16:creationId xmlns:a16="http://schemas.microsoft.com/office/drawing/2014/main" id="{85D593EB-16A8-4421-9A8F-46863917504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457" y="1363702"/>
            <a:ext cx="4896969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42B2FF28-0E84-441E-ADA8-C148AAD2BA3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34090" y="1363702"/>
            <a:ext cx="4896969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lassholder for innhold 6">
            <a:extLst>
              <a:ext uri="{FF2B5EF4-FFF2-40B4-BE49-F238E27FC236}">
                <a16:creationId xmlns:a16="http://schemas.microsoft.com/office/drawing/2014/main" id="{F71BB101-025E-4F4A-82D1-EF1861D81AB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57" y="2177397"/>
            <a:ext cx="4896969" cy="3641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13" name="Plassholder for innhold 6">
            <a:extLst>
              <a:ext uri="{FF2B5EF4-FFF2-40B4-BE49-F238E27FC236}">
                <a16:creationId xmlns:a16="http://schemas.microsoft.com/office/drawing/2014/main" id="{89C1D998-2F94-4B8D-95A1-A60D90B940AF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634090" y="2177397"/>
            <a:ext cx="4896969" cy="36411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3095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BBACFA4-E01F-4C1A-AEBB-A1ADB98F6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354551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0570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E29A69C-0B6C-41A5-ACEC-07743FBD3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7A51FC3-89FE-4A7C-9597-505843BE61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9D9F429-E9CF-4C8B-A5BC-E2E32165D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430E78B-0F61-480F-8461-7534D3142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874AF87-D9B1-42A7-93B1-CFABFD6FA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900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blå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F8A745DB-83D6-4C7A-98A5-A53C5B594DAC}"/>
              </a:ext>
            </a:extLst>
          </p:cNvPr>
          <p:cNvSpPr/>
          <p:nvPr userDrawn="1"/>
        </p:nvSpPr>
        <p:spPr>
          <a:xfrm>
            <a:off x="289163" y="1886854"/>
            <a:ext cx="11611163" cy="46811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9" name="Plassholder for tekst 12">
            <a:extLst>
              <a:ext uri="{FF2B5EF4-FFF2-40B4-BE49-F238E27FC236}">
                <a16:creationId xmlns:a16="http://schemas.microsoft.com/office/drawing/2014/main" id="{C935626B-B2F0-4C1D-B10F-C71FBA0ED98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lassholder for tekst 15">
            <a:extLst>
              <a:ext uri="{FF2B5EF4-FFF2-40B4-BE49-F238E27FC236}">
                <a16:creationId xmlns:a16="http://schemas.microsoft.com/office/drawing/2014/main" id="{21AA3D13-F0CA-4E21-B27D-43A764962A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54489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DE2B10C-648E-4466-AB16-6A363B42B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DC28658-96AD-437C-8EED-A167C0903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FC05CD26-18FD-4747-848A-D2E374B49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AB27FD-3BE9-4028-93D5-1233AD7DC5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D4707368-5B3F-434F-8DB8-EB08E7AF43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0C53131-2D1F-40B9-88A3-5B44E486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D5FD4368-7980-4D97-98F6-59D487AA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784AC1D-4E3C-4886-BCCB-A2E69BCBA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9658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4E078FC-CAD1-471A-8E76-037B78D48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GB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4C46BE1-E944-4A4D-8EEB-463F90DD9A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24E1FF25-E19D-4FF1-AC51-6BBA859B1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GB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73D52BFC-B2DB-4F96-B988-13E1E11C3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/>
              <a:t>28.09.2021</a:t>
            </a:r>
            <a:endParaRPr lang="en-GB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EE74DB8-A6D6-4030-9CF6-BC2B5611F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740E9E1-F1CD-4C06-9F0D-778FE18BA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F4C0C-74B0-4F4E-9053-AADECF5BA9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26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plommefarg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15" name="Plassholder for tekst 12">
            <a:extLst>
              <a:ext uri="{FF2B5EF4-FFF2-40B4-BE49-F238E27FC236}">
                <a16:creationId xmlns:a16="http://schemas.microsoft.com/office/drawing/2014/main" id="{7336BBC4-5B27-4896-803A-C8F8ABA54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lassholder for tekst 15">
            <a:extLst>
              <a:ext uri="{FF2B5EF4-FFF2-40B4-BE49-F238E27FC236}">
                <a16:creationId xmlns:a16="http://schemas.microsoft.com/office/drawing/2014/main" id="{242C4BBA-EF72-4A3D-A43C-4E125BE206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9034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indi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E4D28808-863E-4D4E-BA97-DCBC5096F9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3EDF36FE-51A5-42D8-AFF5-F1BA231C0CF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7343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lys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AEBBE4AD-AB7F-4AB4-A22C-A354D2D755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F25938EB-4234-419C-9618-D4E54F9683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0498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killeside r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EF7AA2AA-23A2-4A08-86D6-425D6BC9B729}"/>
              </a:ext>
            </a:extLst>
          </p:cNvPr>
          <p:cNvSpPr/>
          <p:nvPr userDrawn="1"/>
        </p:nvSpPr>
        <p:spPr>
          <a:xfrm>
            <a:off x="291674" y="291670"/>
            <a:ext cx="11611163" cy="1411540"/>
          </a:xfrm>
          <a:prstGeom prst="rect">
            <a:avLst/>
          </a:prstGeom>
          <a:solidFill>
            <a:srgbClr val="E9E6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643BC7A7-5C0C-4CBB-898C-EA6C636520E8}"/>
              </a:ext>
            </a:extLst>
          </p:cNvPr>
          <p:cNvSpPr/>
          <p:nvPr userDrawn="1"/>
        </p:nvSpPr>
        <p:spPr>
          <a:xfrm>
            <a:off x="291674" y="1886854"/>
            <a:ext cx="11611163" cy="4681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5C21E21D-9B4F-4363-8DF9-85DEF0D503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410" y="0"/>
            <a:ext cx="2477590" cy="1348899"/>
          </a:xfrm>
          <a:prstGeom prst="rect">
            <a:avLst/>
          </a:prstGeom>
        </p:spPr>
      </p:pic>
      <p:sp>
        <p:nvSpPr>
          <p:cNvPr id="8" name="Plassholder for tekst 12">
            <a:extLst>
              <a:ext uri="{FF2B5EF4-FFF2-40B4-BE49-F238E27FC236}">
                <a16:creationId xmlns:a16="http://schemas.microsoft.com/office/drawing/2014/main" id="{A2BDBFD9-16A2-48B2-B6FA-D1CFE7584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2909318"/>
            <a:ext cx="7807127" cy="800312"/>
          </a:xfrm>
        </p:spPr>
        <p:txBody>
          <a:bodyPr lIns="0" tIns="0" rIns="0" bIns="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52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15">
            <a:extLst>
              <a:ext uri="{FF2B5EF4-FFF2-40B4-BE49-F238E27FC236}">
                <a16:creationId xmlns:a16="http://schemas.microsoft.com/office/drawing/2014/main" id="{20587365-12BA-4302-94BB-74C8FB61AB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3" y="3772328"/>
            <a:ext cx="7807127" cy="415547"/>
          </a:xfrm>
        </p:spPr>
        <p:txBody>
          <a:bodyPr lIns="0" tIns="0" rIns="0" bIns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70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9592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 og innhold lys bru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A01CC69B-9FD8-427A-82DE-123472262D0A}"/>
              </a:ext>
            </a:extLst>
          </p:cNvPr>
          <p:cNvSpPr/>
          <p:nvPr userDrawn="1"/>
        </p:nvSpPr>
        <p:spPr>
          <a:xfrm>
            <a:off x="291674" y="291670"/>
            <a:ext cx="11611163" cy="6276311"/>
          </a:xfrm>
          <a:prstGeom prst="rect">
            <a:avLst/>
          </a:prstGeom>
          <a:solidFill>
            <a:srgbClr val="EFE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4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CD5B7968-9160-4F95-9A28-7FEC1B18BF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lassholder for tekst 3">
            <a:extLst>
              <a:ext uri="{FF2B5EF4-FFF2-40B4-BE49-F238E27FC236}">
                <a16:creationId xmlns:a16="http://schemas.microsoft.com/office/drawing/2014/main" id="{988337F4-0EAE-4190-9837-17391DC08E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1018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6109BC7-6B2B-455F-AAF6-F2D02D73C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lassholder for tekst 7">
            <a:extLst>
              <a:ext uri="{FF2B5EF4-FFF2-40B4-BE49-F238E27FC236}">
                <a16:creationId xmlns:a16="http://schemas.microsoft.com/office/drawing/2014/main" id="{75588BA0-191B-489B-AFF1-4ED326CF141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5339" y="1363702"/>
            <a:ext cx="10515600" cy="423242"/>
          </a:xfrm>
        </p:spPr>
        <p:txBody>
          <a:bodyPr wrap="square">
            <a:sp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751">
                <a:solidFill>
                  <a:schemeClr val="accent4"/>
                </a:solidFill>
              </a:defRPr>
            </a:lvl1pPr>
            <a:lvl2pPr marL="360072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Plassholder for tekst 3">
            <a:extLst>
              <a:ext uri="{FF2B5EF4-FFF2-40B4-BE49-F238E27FC236}">
                <a16:creationId xmlns:a16="http://schemas.microsoft.com/office/drawing/2014/main" id="{7249BEA4-D06E-4C20-83BD-17A917A012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9" y="2177396"/>
            <a:ext cx="10515600" cy="36411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1960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15459" y="1505162"/>
            <a:ext cx="10160523" cy="4554527"/>
          </a:xfrm>
          <a:solidFill>
            <a:schemeClr val="bg1">
              <a:lumMod val="65000"/>
            </a:schemeClr>
          </a:solidFill>
        </p:spPr>
        <p:txBody>
          <a:bodyPr anchor="t"/>
          <a:lstStyle>
            <a:lvl1pPr marL="0" indent="0" algn="ctr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D4FCC46-56CB-4D81-8A0F-DB762CFE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1180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5459" y="662815"/>
            <a:ext cx="10515600" cy="644097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nb-NO"/>
              <a:t>Klikk for å redigere tittelstil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459" y="2177396"/>
            <a:ext cx="10515600" cy="37325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319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sldNum="0" hdr="0" ftr="0"/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65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270054" indent="-270054" algn="l" defTabSz="914446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accent4"/>
        </a:buClr>
        <a:buSzPct val="100000"/>
        <a:buFontTx/>
        <a:buBlip>
          <a:blip r:embed="rId23"/>
        </a:buBlip>
        <a:defRPr sz="2800" kern="1200">
          <a:solidFill>
            <a:schemeClr val="dk1"/>
          </a:solidFill>
          <a:latin typeface="+mn-lt"/>
          <a:ea typeface="+mn-ea"/>
          <a:cs typeface="+mn-cs"/>
        </a:defRPr>
      </a:lvl1pPr>
      <a:lvl2pPr marL="540108" indent="-180036" algn="l" defTabSz="914446" rtl="0" eaLnBrk="1" latinLnBrk="0" hangingPunct="1">
        <a:lnSpc>
          <a:spcPct val="90000"/>
        </a:lnSpc>
        <a:spcBef>
          <a:spcPts val="0"/>
        </a:spcBef>
        <a:buClr>
          <a:schemeClr val="accent4"/>
        </a:buClr>
        <a:buFontTx/>
        <a:buBlip>
          <a:blip r:embed="rId23"/>
        </a:buBlip>
        <a:defRPr sz="2000" kern="1200">
          <a:solidFill>
            <a:schemeClr val="dk1"/>
          </a:solidFill>
          <a:latin typeface="+mn-lt"/>
          <a:ea typeface="+mn-ea"/>
          <a:cs typeface="+mn-cs"/>
        </a:defRPr>
      </a:lvl2pPr>
      <a:lvl3pPr marL="720144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800" kern="1200">
          <a:solidFill>
            <a:schemeClr val="dk1"/>
          </a:solidFill>
          <a:latin typeface="+mn-lt"/>
          <a:ea typeface="+mn-ea"/>
          <a:cs typeface="+mn-cs"/>
        </a:defRPr>
      </a:lvl3pPr>
      <a:lvl4pPr marL="900180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600" kern="1200">
          <a:solidFill>
            <a:schemeClr val="dk1"/>
          </a:solidFill>
          <a:latin typeface="+mn-lt"/>
          <a:ea typeface="+mn-ea"/>
          <a:cs typeface="+mn-cs"/>
        </a:defRPr>
      </a:lvl4pPr>
      <a:lvl5pPr marL="1080216" indent="-180036" algn="l" defTabSz="914446" rtl="0" eaLnBrk="1" latinLnBrk="0" hangingPunct="1">
        <a:lnSpc>
          <a:spcPct val="90000"/>
        </a:lnSpc>
        <a:spcBef>
          <a:spcPts val="500"/>
        </a:spcBef>
        <a:buClr>
          <a:schemeClr val="accent4"/>
        </a:buClr>
        <a:buFontTx/>
        <a:buBlip>
          <a:blip r:embed="rId23"/>
        </a:buBlip>
        <a:defRPr sz="1400" kern="1200">
          <a:solidFill>
            <a:schemeClr val="dk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8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player.vimeo.com/video/509726490?h=1c5080ab92%22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50A0021-A030-418C-92CE-DF62B6F714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87632" y="4639262"/>
            <a:ext cx="4187040" cy="275717"/>
          </a:xfrm>
        </p:spPr>
        <p:txBody>
          <a:bodyPr/>
          <a:lstStyle/>
          <a:p>
            <a:r>
              <a:rPr lang="nb-NO" sz="1600" dirty="0"/>
              <a:t>Opprettet 1.9.2021. Oppdatert 12.05.2022</a:t>
            </a:r>
          </a:p>
        </p:txBody>
      </p:sp>
      <p:sp>
        <p:nvSpPr>
          <p:cNvPr id="3" name="Plassholder for tekst 2" descr="Forside til presentasjonen">
            <a:extLst>
              <a:ext uri="{FF2B5EF4-FFF2-40B4-BE49-F238E27FC236}">
                <a16:creationId xmlns:a16="http://schemas.microsoft.com/office/drawing/2014/main" id="{F01445E7-5057-4899-A1EA-558389DCB3E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87632" y="2970966"/>
            <a:ext cx="9273658" cy="738664"/>
          </a:xfrm>
        </p:spPr>
        <p:txBody>
          <a:bodyPr/>
          <a:lstStyle/>
          <a:p>
            <a:r>
              <a:rPr lang="nb-NO" sz="4800">
                <a:solidFill>
                  <a:srgbClr val="E9E6DF"/>
                </a:solidFill>
              </a:rPr>
              <a:t>Tema 4: Om koronavaksine i Norge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C94AD52-7B82-4012-AE70-1DA1C06528B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87632" y="3709630"/>
            <a:ext cx="7807127" cy="831253"/>
          </a:xfrm>
        </p:spPr>
        <p:txBody>
          <a:bodyPr/>
          <a:lstStyle/>
          <a:p>
            <a:r>
              <a:rPr lang="nb-NO"/>
              <a:t>Utarbeidet i samarbeid mellom FHI, HKDIR, HDIR, IMDI og Oslo kommune</a:t>
            </a:r>
          </a:p>
        </p:txBody>
      </p:sp>
      <p:pic>
        <p:nvPicPr>
          <p:cNvPr id="6" name="Picture 5" descr="Logo til Integrerings- og mangfoldsdirektoratet. TIl venstre står en diamant i fire farger, rød øverst til venstre, lysegrønn nedesrt til venstre, gul øverst til høyre og mørkegrønn nederst til høyre. Navnet på direktoratet står til høyre.">
            <a:extLst>
              <a:ext uri="{FF2B5EF4-FFF2-40B4-BE49-F238E27FC236}">
                <a16:creationId xmlns:a16="http://schemas.microsoft.com/office/drawing/2014/main" id="{BCF7AC2E-565C-40EE-8A2C-22E320B32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166" y="643094"/>
            <a:ext cx="2077973" cy="695040"/>
          </a:xfrm>
          <a:prstGeom prst="rect">
            <a:avLst/>
          </a:prstGeom>
        </p:spPr>
      </p:pic>
      <p:pic>
        <p:nvPicPr>
          <p:cNvPr id="8" name="Picture 7" descr="Logo til Oslo kommune. Logoen har kommuneskjoldet til venstre og navn på kommunen til høyre. ">
            <a:extLst>
              <a:ext uri="{FF2B5EF4-FFF2-40B4-BE49-F238E27FC236}">
                <a16:creationId xmlns:a16="http://schemas.microsoft.com/office/drawing/2014/main" id="{D897E96E-411B-4AA6-A022-56B9B28FA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00" y="313725"/>
            <a:ext cx="1982685" cy="1349729"/>
          </a:xfrm>
          <a:prstGeom prst="rect">
            <a:avLst/>
          </a:prstGeom>
        </p:spPr>
      </p:pic>
      <p:pic>
        <p:nvPicPr>
          <p:cNvPr id="10" name="Picture 9" descr="Direktoratet for høyere utdanning og kompetanse. Logoen har en rosa H og en oransje K, med direktoratets navn til høyre.">
            <a:extLst>
              <a:ext uri="{FF2B5EF4-FFF2-40B4-BE49-F238E27FC236}">
                <a16:creationId xmlns:a16="http://schemas.microsoft.com/office/drawing/2014/main" id="{CD50274C-8D0C-4798-803E-EE504875180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19" y="500166"/>
            <a:ext cx="2460900" cy="976846"/>
          </a:xfrm>
          <a:prstGeom prst="rect">
            <a:avLst/>
          </a:prstGeom>
        </p:spPr>
      </p:pic>
      <p:pic>
        <p:nvPicPr>
          <p:cNvPr id="12" name="Picture 11" descr="Logo til Helsedirektoratet. Til venstre er en illustrasjon av to mennesker i kontakt. Den ene er utenfor en boble og den andre innen boblen. Sett sammen kan de se ut som en H. Til venstre står navnet på direktoratet.&#10;&#10;">
            <a:extLst>
              <a:ext uri="{FF2B5EF4-FFF2-40B4-BE49-F238E27FC236}">
                <a16:creationId xmlns:a16="http://schemas.microsoft.com/office/drawing/2014/main" id="{063B371D-57F1-4E91-9863-900D9C9496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700" y="841244"/>
            <a:ext cx="2257860" cy="29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38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7528EF7-AAB6-408D-9A00-58726EF78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Vanlige 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DEDFFE4-BAD8-43C8-AB42-60325FF88A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67018" y="1843847"/>
            <a:ext cx="223031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Smerter på </a:t>
            </a:r>
          </a:p>
          <a:p>
            <a:pPr marL="0" indent="0">
              <a:buNone/>
            </a:pPr>
            <a:r>
              <a:rPr lang="nb-NO"/>
              <a:t>stikkstedet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Hodepine</a:t>
            </a:r>
          </a:p>
          <a:p>
            <a:pPr marL="0" indent="0">
              <a:buNone/>
            </a:pPr>
            <a:r>
              <a:rPr lang="nb-NO"/>
              <a:t>Feber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858579D8-BAAC-4AFB-871F-6A0484F86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72132" y="1977575"/>
            <a:ext cx="29283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/>
              <a:t>Tretthet</a:t>
            </a:r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endParaRPr lang="nb-NO"/>
          </a:p>
          <a:p>
            <a:pPr marL="0" indent="0">
              <a:buNone/>
            </a:pPr>
            <a:r>
              <a:rPr lang="nb-NO"/>
              <a:t>Vondt i kroppen</a:t>
            </a:r>
          </a:p>
          <a:p>
            <a:endParaRPr lang="nb-N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398F4-0C1F-4892-8CB0-67B20706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pic>
        <p:nvPicPr>
          <p:cNvPr id="8" name="Bilde 7" descr="Bilde av en dame som holder seg til munnen og gjesper. ">
            <a:extLst>
              <a:ext uri="{FF2B5EF4-FFF2-40B4-BE49-F238E27FC236}">
                <a16:creationId xmlns:a16="http://schemas.microsoft.com/office/drawing/2014/main" id="{0031B470-AD74-4C24-8199-F3482D320D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48"/>
          <a:stretch/>
        </p:blipFill>
        <p:spPr>
          <a:xfrm>
            <a:off x="6676002" y="2035339"/>
            <a:ext cx="1751225" cy="1633320"/>
          </a:xfrm>
          <a:prstGeom prst="rect">
            <a:avLst/>
          </a:prstGeom>
        </p:spPr>
      </p:pic>
      <p:pic>
        <p:nvPicPr>
          <p:cNvPr id="9" name="Bilde 8" descr="Bilde av en dame som holder høyre hånd over venstre skulder. ">
            <a:extLst>
              <a:ext uri="{FF2B5EF4-FFF2-40B4-BE49-F238E27FC236}">
                <a16:creationId xmlns:a16="http://schemas.microsoft.com/office/drawing/2014/main" id="{B054FD3A-7E35-48FB-A1B9-C74048FB113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9" y="1769060"/>
            <a:ext cx="1396892" cy="1954238"/>
          </a:xfrm>
          <a:prstGeom prst="rect">
            <a:avLst/>
          </a:prstGeom>
        </p:spPr>
      </p:pic>
      <p:sp>
        <p:nvSpPr>
          <p:cNvPr id="12" name="TekstSylinder 11">
            <a:extLst>
              <a:ext uri="{FF2B5EF4-FFF2-40B4-BE49-F238E27FC236}">
                <a16:creationId xmlns:a16="http://schemas.microsoft.com/office/drawing/2014/main" id="{490E4C0C-6B2A-4585-91F2-955F2034D544}"/>
              </a:ext>
            </a:extLst>
          </p:cNvPr>
          <p:cNvSpPr txBox="1"/>
          <p:nvPr/>
        </p:nvSpPr>
        <p:spPr>
          <a:xfrm>
            <a:off x="10942596" y="6596390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100" dirty="0"/>
              <a:t>Bilder: </a:t>
            </a:r>
            <a:r>
              <a:rPr lang="nb-NO" sz="1100" dirty="0" err="1"/>
              <a:t>Colourbox</a:t>
            </a:r>
            <a:endParaRPr lang="nb-NO" sz="1100" dirty="0"/>
          </a:p>
        </p:txBody>
      </p:sp>
      <p:pic>
        <p:nvPicPr>
          <p:cNvPr id="14" name="Bilde 13" descr="Når bilde av en dame som tar seg til pannen med venstre hånd mens hun ser ned på et termometer som hun holder i høyre hånd.">
            <a:extLst>
              <a:ext uri="{FF2B5EF4-FFF2-40B4-BE49-F238E27FC236}">
                <a16:creationId xmlns:a16="http://schemas.microsoft.com/office/drawing/2014/main" id="{1F3D9360-ECC4-445E-BE95-C5AD3EACB08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9" y="4302734"/>
            <a:ext cx="1396892" cy="2102164"/>
          </a:xfrm>
          <a:prstGeom prst="rect">
            <a:avLst/>
          </a:prstGeom>
        </p:spPr>
      </p:pic>
      <p:pic>
        <p:nvPicPr>
          <p:cNvPr id="7" name="Bilde 6" descr="Bilde av ryggen til en dame. Hun tar seg til korsryggen med høyre hånd og til nakken med venstre hånd. ">
            <a:extLst>
              <a:ext uri="{FF2B5EF4-FFF2-40B4-BE49-F238E27FC236}">
                <a16:creationId xmlns:a16="http://schemas.microsoft.com/office/drawing/2014/main" id="{A9CDF543-8597-47AB-A26D-1FEA658944E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5786"/>
          <a:stretch/>
        </p:blipFill>
        <p:spPr>
          <a:xfrm>
            <a:off x="6676001" y="4302734"/>
            <a:ext cx="1751225" cy="204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834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04FB34-4F61-46DD-9F3B-4CD368B46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8215"/>
            <a:ext cx="10515600" cy="644097"/>
          </a:xfrm>
        </p:spPr>
        <p:txBody>
          <a:bodyPr/>
          <a:lstStyle/>
          <a:p>
            <a:r>
              <a:rPr lang="nb-NO"/>
              <a:t>Uvanlige 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56F1EFA-E1F4-42D0-B5C4-5220AEDEB3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0" y="1962910"/>
            <a:ext cx="5105400" cy="4206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400" dirty="0"/>
              <a:t>Kontakt lege om du får:</a:t>
            </a:r>
          </a:p>
          <a:p>
            <a:r>
              <a:rPr lang="nb-NO" sz="2400" dirty="0"/>
              <a:t>Uvanlige symptomer</a:t>
            </a:r>
          </a:p>
          <a:p>
            <a:r>
              <a:rPr lang="nb-NO" sz="2400" dirty="0"/>
              <a:t>Sterke symptomer </a:t>
            </a:r>
          </a:p>
          <a:p>
            <a:r>
              <a:rPr lang="nb-NO" sz="2400" dirty="0"/>
              <a:t>Symptomer som varer lenge</a:t>
            </a:r>
          </a:p>
          <a:p>
            <a:pPr marL="0" indent="0">
              <a:buNone/>
            </a:pPr>
            <a:endParaRPr lang="nb-NO" sz="2400" dirty="0"/>
          </a:p>
          <a:p>
            <a:pPr marL="0" indent="0">
              <a:buNone/>
            </a:pPr>
            <a:r>
              <a:rPr lang="nb-NO" sz="2400" dirty="0"/>
              <a:t>Kontakt lege hvis du blir alvorlig syk eller bekymret. </a:t>
            </a:r>
          </a:p>
          <a:p>
            <a:pPr marL="0" indent="0">
              <a:buNone/>
            </a:pPr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5" name="Bilde 4" descr="Illustrasjon. Til venstre er en mann med bekymret ansiktsuttrykk. Til høyre er en dame med legefrakk og stetoskop rundt nakken. I midten er et telefonrør som ringer.">
            <a:extLst>
              <a:ext uri="{FF2B5EF4-FFF2-40B4-BE49-F238E27FC236}">
                <a16:creationId xmlns:a16="http://schemas.microsoft.com/office/drawing/2014/main" id="{F307BFC1-B902-46A5-A86E-60372C079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3300" y="1962910"/>
            <a:ext cx="4000500" cy="23570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A7345-4FAC-451C-A4E9-0973C5907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CB403272-5E71-4D9D-9F06-11B1BAB6A34A}"/>
              </a:ext>
            </a:extLst>
          </p:cNvPr>
          <p:cNvSpPr/>
          <p:nvPr/>
        </p:nvSpPr>
        <p:spPr>
          <a:xfrm>
            <a:off x="10262499" y="6599468"/>
            <a:ext cx="18495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381222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4729EFA0-A8B8-44D3-A85F-B3929CF29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488" y="728291"/>
            <a:ext cx="11320512" cy="644151"/>
          </a:xfrm>
        </p:spPr>
        <p:txBody>
          <a:bodyPr/>
          <a:lstStyle/>
          <a:p>
            <a:r>
              <a:rPr lang="en-GB"/>
              <a:t>Se film om </a:t>
            </a:r>
            <a:r>
              <a:rPr lang="en-GB" err="1"/>
              <a:t>bivirkninger</a:t>
            </a: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4F95A12-2AC6-4758-92CF-7B35EAB493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21009" y="3097942"/>
            <a:ext cx="5836692" cy="99034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u="sng">
                <a:hlinkClick r:id="rId3"/>
              </a:rPr>
              <a:t>Bivirkningsfilm fra Folkehelseinstituttet</a:t>
            </a:r>
            <a:endParaRPr lang="nb-NO"/>
          </a:p>
          <a:p>
            <a:pPr marL="0" indent="0">
              <a:buNone/>
            </a:pPr>
            <a:endParaRPr lang="en-GB"/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4B61403E-2433-41B9-8048-6730FFEA337C}"/>
              </a:ext>
            </a:extLst>
          </p:cNvPr>
          <p:cNvSpPr txBox="1"/>
          <p:nvPr/>
        </p:nvSpPr>
        <p:spPr>
          <a:xfrm>
            <a:off x="10248137" y="6531115"/>
            <a:ext cx="82105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800" dirty="0"/>
              <a:t>Bilde: </a:t>
            </a:r>
            <a:r>
              <a:rPr lang="nb-NO" sz="800" dirty="0" err="1"/>
              <a:t>Colorbox</a:t>
            </a:r>
            <a:endParaRPr lang="nb-NO" sz="800" dirty="0"/>
          </a:p>
        </p:txBody>
      </p:sp>
      <p:pic>
        <p:nvPicPr>
          <p:cNvPr id="27" name="Picture 26" descr="Ikon som symboliserer spill film">
            <a:extLst>
              <a:ext uri="{FF2B5EF4-FFF2-40B4-BE49-F238E27FC236}">
                <a16:creationId xmlns:a16="http://schemas.microsoft.com/office/drawing/2014/main" id="{DB1ED2DF-7E34-4E47-880F-BC93F22481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0141" y="2965664"/>
            <a:ext cx="1042506" cy="9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7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60E768E-3AF1-45E7-B0F1-07AB22524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247"/>
            <a:ext cx="7747541" cy="644097"/>
          </a:xfrm>
        </p:spPr>
        <p:txBody>
          <a:bodyPr>
            <a:normAutofit/>
          </a:bodyPr>
          <a:lstStyle/>
          <a:p>
            <a:r>
              <a:rPr lang="nb-NO"/>
              <a:t>Koronasertifikat etter vaksine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70DDA9C-EEF3-46F3-927E-22A7E460FC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19480" y="2115134"/>
            <a:ext cx="6278300" cy="3295582"/>
          </a:xfrm>
        </p:spPr>
        <p:txBody>
          <a:bodyPr>
            <a:normAutofit/>
          </a:bodyPr>
          <a:lstStyle/>
          <a:p>
            <a:pPr lvl="0">
              <a:buFont typeface="Arial" panose="020B0604020202020204" pitchFamily="34" charset="0"/>
              <a:buChar char="•"/>
            </a:pPr>
            <a:r>
              <a:rPr lang="nb-NO" dirty="0"/>
              <a:t>Koronasertifikatet viser at </a:t>
            </a:r>
          </a:p>
          <a:p>
            <a:pPr marL="270054" lvl="1" indent="0">
              <a:buNone/>
            </a:pPr>
            <a:r>
              <a:rPr lang="nb-NO" sz="2800" dirty="0"/>
              <a:t>du har fått koronavaksine. </a:t>
            </a:r>
          </a:p>
          <a:p>
            <a:pPr lvl="0"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r>
              <a:rPr lang="nb-NO" dirty="0"/>
              <a:t>Landet du reiser til bestemmer </a:t>
            </a:r>
          </a:p>
          <a:p>
            <a:pPr marL="270054" lvl="1" indent="0">
              <a:buNone/>
            </a:pPr>
            <a:r>
              <a:rPr lang="nb-NO" sz="2800" dirty="0"/>
              <a:t>hva koronasertifikatet brukes til.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81833-3041-4744-ACEE-C6D67079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pic>
        <p:nvPicPr>
          <p:cNvPr id="16" name="Bilde 15" descr="Et bilde som inneholder tekst&#10;&#10;Automatisk generert beskrivelse">
            <a:extLst>
              <a:ext uri="{FF2B5EF4-FFF2-40B4-BE49-F238E27FC236}">
                <a16:creationId xmlns:a16="http://schemas.microsoft.com/office/drawing/2014/main" id="{971D03E2-E3E2-4249-B41A-DF411C2576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775" y="862247"/>
            <a:ext cx="2707746" cy="5157260"/>
          </a:xfrm>
          <a:prstGeom prst="rect">
            <a:avLst/>
          </a:prstGeom>
        </p:spPr>
      </p:pic>
      <p:sp>
        <p:nvSpPr>
          <p:cNvPr id="8" name="Rectangle 9">
            <a:extLst>
              <a:ext uri="{FF2B5EF4-FFF2-40B4-BE49-F238E27FC236}">
                <a16:creationId xmlns:a16="http://schemas.microsoft.com/office/drawing/2014/main" id="{5222B665-F257-4716-A739-C6E8655889EF}"/>
              </a:ext>
            </a:extLst>
          </p:cNvPr>
          <p:cNvSpPr/>
          <p:nvPr/>
        </p:nvSpPr>
        <p:spPr>
          <a:xfrm>
            <a:off x="10581476" y="6599468"/>
            <a:ext cx="1463670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helsenorge.no</a:t>
            </a:r>
          </a:p>
        </p:txBody>
      </p:sp>
    </p:spTree>
    <p:extLst>
      <p:ext uri="{BB962C8B-B14F-4D97-AF65-F5344CB8AC3E}">
        <p14:creationId xmlns:p14="http://schemas.microsoft.com/office/powerpoint/2010/main" val="279089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 descr="Dame i profil som ser ned på sin høyre overarm. På armen er en bomullsdott teipet fast. ">
            <a:extLst>
              <a:ext uri="{FF2B5EF4-FFF2-40B4-BE49-F238E27FC236}">
                <a16:creationId xmlns:a16="http://schemas.microsoft.com/office/drawing/2014/main" id="{DF3CE251-DBF2-454A-B11F-C994FF72A1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3" r="6056" b="2"/>
          <a:stretch/>
        </p:blipFill>
        <p:spPr>
          <a:xfrm>
            <a:off x="7287829" y="752656"/>
            <a:ext cx="3888712" cy="5352688"/>
          </a:xfrm>
          <a:prstGeom prst="rect">
            <a:avLst/>
          </a:prstGeom>
          <a:noFill/>
        </p:spPr>
      </p:pic>
      <p:sp>
        <p:nvSpPr>
          <p:cNvPr id="4" name="Tittel 3">
            <a:extLst>
              <a:ext uri="{FF2B5EF4-FFF2-40B4-BE49-F238E27FC236}">
                <a16:creationId xmlns:a16="http://schemas.microsoft.com/office/drawing/2014/main" id="{824E9FD3-410F-4A3D-8827-9B649FE7E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8" y="718428"/>
            <a:ext cx="5578381" cy="1288194"/>
          </a:xfrm>
        </p:spPr>
        <p:txBody>
          <a:bodyPr wrap="square" anchor="t">
            <a:normAutofit/>
          </a:bodyPr>
          <a:lstStyle/>
          <a:p>
            <a:r>
              <a:rPr lang="nb-NO" dirty="0"/>
              <a:t>Koronavaksine i Norge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F7E2EA99-6476-46F4-ADA9-279066E905A5}"/>
              </a:ext>
            </a:extLst>
          </p:cNvPr>
          <p:cNvSpPr txBox="1"/>
          <p:nvPr/>
        </p:nvSpPr>
        <p:spPr>
          <a:xfrm>
            <a:off x="9891383" y="6490055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>
                <a:solidFill>
                  <a:schemeClr val="accent4"/>
                </a:solidFill>
              </a:rPr>
              <a:t>Bilde: Folkehelseinstituttet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0A3F7349-EDAC-4355-B63F-AB159E34322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15458" y="2562330"/>
            <a:ext cx="4882923" cy="3543014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Å vaksinere seg mot </a:t>
            </a:r>
            <a:r>
              <a:rPr lang="nb-NO" sz="2000" dirty="0" err="1"/>
              <a:t>koronavirus</a:t>
            </a:r>
            <a:r>
              <a:rPr lang="nb-NO" sz="2000" dirty="0"/>
              <a:t> er både gratis og frivillig.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b-NO" sz="2000" dirty="0"/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000" dirty="0">
                <a:solidFill>
                  <a:schemeClr val="tx1"/>
                </a:solidFill>
              </a:rPr>
              <a:t>Alle voksne bør ta koronavaksine.</a:t>
            </a:r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endParaRPr lang="nb-NO" sz="2000" dirty="0"/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Tilbudet gjelder for alle som er i Norge.</a:t>
            </a:r>
          </a:p>
          <a:p>
            <a:pPr marL="0" indent="0">
              <a:lnSpc>
                <a:spcPct val="110000"/>
              </a:lnSpc>
              <a:buNone/>
            </a:pPr>
            <a:endParaRPr lang="nb-NO" sz="2000" dirty="0"/>
          </a:p>
          <a:p>
            <a:pPr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nb-NO" sz="2000" dirty="0"/>
              <a:t>Du må ikke ha fødselsnummer for å få koronavaksine.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84CFD-4DBB-4EFD-8722-821C117FCF52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0291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A5A088-FC37-4444-B376-39542D646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718428"/>
            <a:ext cx="10515600" cy="644097"/>
          </a:xfrm>
        </p:spPr>
        <p:txBody>
          <a:bodyPr anchor="t">
            <a:normAutofit/>
          </a:bodyPr>
          <a:lstStyle/>
          <a:p>
            <a:r>
              <a:rPr lang="nb-NO"/>
              <a:t>Koronavaksine i Norge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8774755-7621-4914-8ABE-145F909D3E2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1015457" y="2177397"/>
            <a:ext cx="4896969" cy="3641146"/>
          </a:xfrm>
        </p:spPr>
        <p:txBody>
          <a:bodyPr>
            <a:normAutofit fontScale="925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600" dirty="0">
                <a:solidFill>
                  <a:schemeClr val="tx1"/>
                </a:solidFill>
              </a:rPr>
              <a:t>I Norge er vaksinen fra BioNTech/Pfizer, Moderna eller </a:t>
            </a:r>
            <a:r>
              <a:rPr lang="nb-NO" sz="2600" dirty="0" err="1">
                <a:solidFill>
                  <a:schemeClr val="tx1"/>
                </a:solidFill>
              </a:rPr>
              <a:t>Novavax</a:t>
            </a:r>
            <a:r>
              <a:rPr lang="nb-NO" sz="2600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600" dirty="0">
                <a:solidFill>
                  <a:schemeClr val="tx1"/>
                </a:solidFill>
              </a:rPr>
              <a:t>Du er grunnvaksinert etter 2 vaksinedoser.</a:t>
            </a:r>
          </a:p>
          <a:p>
            <a:pPr marL="0" indent="0">
              <a:buNone/>
            </a:pPr>
            <a:endParaRPr lang="nb-NO" sz="2600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sz="2600" dirty="0">
                <a:solidFill>
                  <a:schemeClr val="tx1"/>
                </a:solidFill>
              </a:rPr>
              <a:t>Dosene gis med noen ukers mellomrom.</a:t>
            </a:r>
          </a:p>
          <a:p>
            <a:pPr marL="0" indent="0">
              <a:buNone/>
            </a:pPr>
            <a:endParaRPr lang="nb-NO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nb-NO" sz="2600" dirty="0">
              <a:solidFill>
                <a:schemeClr val="tx1"/>
              </a:solidFill>
            </a:endParaRPr>
          </a:p>
          <a:p>
            <a:endParaRPr lang="nb-NO" sz="2600" dirty="0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E34F4D-DB46-4E00-B18D-BD9B6B81CDD8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pic>
        <p:nvPicPr>
          <p:cNvPr id="14" name="Bilde 13">
            <a:extLst>
              <a:ext uri="{FF2B5EF4-FFF2-40B4-BE49-F238E27FC236}">
                <a16:creationId xmlns:a16="http://schemas.microsoft.com/office/drawing/2014/main" id="{1328F025-01C9-4765-9096-DE5B8307BB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22099" y="1811047"/>
            <a:ext cx="3887863" cy="4373846"/>
          </a:xfrm>
          <a:prstGeom prst="rect">
            <a:avLst/>
          </a:prstGeom>
        </p:spPr>
      </p:pic>
      <p:sp>
        <p:nvSpPr>
          <p:cNvPr id="15" name="TekstSylinder 14">
            <a:extLst>
              <a:ext uri="{FF2B5EF4-FFF2-40B4-BE49-F238E27FC236}">
                <a16:creationId xmlns:a16="http://schemas.microsoft.com/office/drawing/2014/main" id="{98452183-0D35-4B5E-9E84-BED3469B9DD1}"/>
              </a:ext>
            </a:extLst>
          </p:cNvPr>
          <p:cNvSpPr txBox="1"/>
          <p:nvPr/>
        </p:nvSpPr>
        <p:spPr>
          <a:xfrm>
            <a:off x="7731803" y="2158578"/>
            <a:ext cx="3097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00" b="1" dirty="0">
                <a:solidFill>
                  <a:schemeClr val="accent4"/>
                </a:solidFill>
              </a:rPr>
              <a:t>KALENDER</a:t>
            </a:r>
          </a:p>
        </p:txBody>
      </p:sp>
      <p:sp>
        <p:nvSpPr>
          <p:cNvPr id="16" name="TekstSylinder 8">
            <a:extLst>
              <a:ext uri="{FF2B5EF4-FFF2-40B4-BE49-F238E27FC236}">
                <a16:creationId xmlns:a16="http://schemas.microsoft.com/office/drawing/2014/main" id="{A3C08D2A-B97E-417A-B0C0-5767054D3FC8}"/>
              </a:ext>
            </a:extLst>
          </p:cNvPr>
          <p:cNvSpPr txBox="1"/>
          <p:nvPr/>
        </p:nvSpPr>
        <p:spPr>
          <a:xfrm>
            <a:off x="1015077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11106934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F7B95BE-C095-4B26-932B-CAD07DDF7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Har du hatt korona?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9A3E545-025D-4F18-95FE-4159AFA02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15458" y="2622620"/>
            <a:ext cx="4973359" cy="3473956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Da blir du grunnvaksinert etter 1 vaksinedose.</a:t>
            </a:r>
          </a:p>
          <a:p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349B5C5E-680A-44AC-983D-FAC64B845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567448" y="3258207"/>
            <a:ext cx="399393" cy="4414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5374E7B-3F13-4246-9A5A-5A4D8D9B1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pic>
        <p:nvPicPr>
          <p:cNvPr id="13" name="Bilde 9" descr="Illustrasjon av koronavirus">
            <a:extLst>
              <a:ext uri="{FF2B5EF4-FFF2-40B4-BE49-F238E27FC236}">
                <a16:creationId xmlns:a16="http://schemas.microsoft.com/office/drawing/2014/main" id="{4D04D2ED-1C6D-4BE0-AA78-613B9D5EFE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12" t="44232" r="67436" b="43298"/>
          <a:stretch/>
        </p:blipFill>
        <p:spPr>
          <a:xfrm>
            <a:off x="5988817" y="196437"/>
            <a:ext cx="1252554" cy="1178886"/>
          </a:xfrm>
          <a:prstGeom prst="rect">
            <a:avLst/>
          </a:prstGeom>
        </p:spPr>
      </p:pic>
      <p:pic>
        <p:nvPicPr>
          <p:cNvPr id="12" name="Bilde 11">
            <a:extLst>
              <a:ext uri="{FF2B5EF4-FFF2-40B4-BE49-F238E27FC236}">
                <a16:creationId xmlns:a16="http://schemas.microsoft.com/office/drawing/2014/main" id="{E43A30DD-35CA-4F63-9708-84D422E5A3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7422099" y="1811047"/>
            <a:ext cx="3887863" cy="4373846"/>
          </a:xfrm>
          <a:prstGeom prst="rect">
            <a:avLst/>
          </a:prstGeom>
        </p:spPr>
      </p:pic>
      <p:pic>
        <p:nvPicPr>
          <p:cNvPr id="15" name="Bilde 14">
            <a:extLst>
              <a:ext uri="{FF2B5EF4-FFF2-40B4-BE49-F238E27FC236}">
                <a16:creationId xmlns:a16="http://schemas.microsoft.com/office/drawing/2014/main" id="{298FEF73-812F-4C56-83B7-D7D8D3AABFE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16" t="37059" r="64876" b="51565"/>
          <a:stretch/>
        </p:blipFill>
        <p:spPr>
          <a:xfrm>
            <a:off x="7939143" y="3275376"/>
            <a:ext cx="438141" cy="539822"/>
          </a:xfrm>
          <a:prstGeom prst="rect">
            <a:avLst/>
          </a:prstGeom>
        </p:spPr>
      </p:pic>
      <p:sp>
        <p:nvSpPr>
          <p:cNvPr id="16" name="TekstSylinder 8">
            <a:extLst>
              <a:ext uri="{FF2B5EF4-FFF2-40B4-BE49-F238E27FC236}">
                <a16:creationId xmlns:a16="http://schemas.microsoft.com/office/drawing/2014/main" id="{79967CC0-D590-49F9-B42B-293299F94D0C}"/>
              </a:ext>
            </a:extLst>
          </p:cNvPr>
          <p:cNvSpPr txBox="1"/>
          <p:nvPr/>
        </p:nvSpPr>
        <p:spPr>
          <a:xfrm>
            <a:off x="1015077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4ECBFF2-8499-403B-A9E9-BA25D2A9D5D2}"/>
              </a:ext>
            </a:extLst>
          </p:cNvPr>
          <p:cNvSpPr txBox="1"/>
          <p:nvPr/>
        </p:nvSpPr>
        <p:spPr>
          <a:xfrm>
            <a:off x="7731803" y="2158578"/>
            <a:ext cx="309721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600" b="1" dirty="0">
                <a:solidFill>
                  <a:schemeClr val="accent4"/>
                </a:solidFill>
              </a:rPr>
              <a:t>KALENDER</a:t>
            </a:r>
          </a:p>
        </p:txBody>
      </p:sp>
    </p:spTree>
    <p:extLst>
      <p:ext uri="{BB962C8B-B14F-4D97-AF65-F5344CB8AC3E}">
        <p14:creationId xmlns:p14="http://schemas.microsoft.com/office/powerpoint/2010/main" val="4159019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4EA956-EDB8-43D6-8A9F-71FB984AC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9" y="662815"/>
            <a:ext cx="10515600" cy="644151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Hvor god beskyttelse får jeg av vaksinen?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1319AB-CE37-45F6-9126-505C31E50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8943" y="2130458"/>
            <a:ext cx="5751133" cy="4376691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Du får god beskyttelse ,</a:t>
            </a:r>
          </a:p>
          <a:p>
            <a:pPr marL="270054" lvl="1" indent="0">
              <a:buNone/>
            </a:pPr>
            <a:r>
              <a:rPr lang="nb-NO" sz="2800" dirty="0">
                <a:solidFill>
                  <a:schemeClr val="tx1"/>
                </a:solidFill>
              </a:rPr>
              <a:t>mot alvorlig koronasykdom.</a:t>
            </a:r>
          </a:p>
          <a:p>
            <a:pPr>
              <a:buFont typeface="Arial" panose="020B0604020202020204" pitchFamily="34" charset="0"/>
              <a:buChar char="•"/>
            </a:pPr>
            <a:endParaRPr lang="nb-NO" dirty="0">
              <a:solidFill>
                <a:schemeClr val="tx1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nb-NO" dirty="0">
                <a:solidFill>
                  <a:schemeClr val="tx1"/>
                </a:solidFill>
              </a:rPr>
              <a:t>Du kan bli smittet, </a:t>
            </a:r>
          </a:p>
          <a:p>
            <a:pPr marL="270054" lvl="1" indent="0">
              <a:buNone/>
            </a:pPr>
            <a:r>
              <a:rPr lang="nb-NO" sz="2800" dirty="0">
                <a:solidFill>
                  <a:schemeClr val="tx1"/>
                </a:solidFill>
              </a:rPr>
              <a:t>men du vil få mildere sykdom.</a:t>
            </a:r>
          </a:p>
        </p:txBody>
      </p:sp>
      <p:pic>
        <p:nvPicPr>
          <p:cNvPr id="5" name="Bilde 4" descr="Illustrasjon. Profilbilde av en mann i en grønn sirkel som symboliserer at han er beskyttet mot de tre koronavirusene som er utenfor sirkelen.">
            <a:extLst>
              <a:ext uri="{FF2B5EF4-FFF2-40B4-BE49-F238E27FC236}">
                <a16:creationId xmlns:a16="http://schemas.microsoft.com/office/drawing/2014/main" id="{EF996952-6353-422B-AFE4-37B592A84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3" t="41550" r="44735" b="27652"/>
          <a:stretch/>
        </p:blipFill>
        <p:spPr>
          <a:xfrm>
            <a:off x="6570480" y="2130458"/>
            <a:ext cx="4802173" cy="282955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4EF32C-60A6-4D73-9274-A19044CC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4D83D66D-3D88-4DBF-A063-8FE5898A993D}"/>
              </a:ext>
            </a:extLst>
          </p:cNvPr>
          <p:cNvSpPr txBox="1"/>
          <p:nvPr/>
        </p:nvSpPr>
        <p:spPr>
          <a:xfrm>
            <a:off x="1012249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478417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C4EA956-EDB8-43D6-8A9F-71FB984AC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Hvor lenge varer beskyttelsen?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01319AB-CE37-45F6-9126-505C31E50B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0585" y="2107675"/>
            <a:ext cx="4939645" cy="3614809"/>
          </a:xfrm>
        </p:spPr>
        <p:txBody>
          <a:bodyPr vert="horz" lIns="0" tIns="0" rIns="0" bIns="0" rtlCol="0" anchor="t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Beskyttelsen svekkes over tid. </a:t>
            </a:r>
          </a:p>
          <a:p>
            <a:pPr>
              <a:buFont typeface="Arial" panose="020B0604020202020204" pitchFamily="34" charset="0"/>
              <a:buChar char="•"/>
            </a:pP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Derfor anbefales noen å få en oppfriskningsdose (booster).</a:t>
            </a:r>
            <a:endParaRPr lang="nb-NO" sz="2400" dirty="0"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nb-NO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nb-NO" sz="2400" dirty="0"/>
              <a:t>Da varer beskyttelsen lenger.</a:t>
            </a:r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  <a:p>
            <a:pPr>
              <a:buFont typeface="Arial" panose="020B0604020202020204" pitchFamily="34" charset="0"/>
              <a:buChar char="•"/>
            </a:pPr>
            <a:endParaRPr lang="nb-NO" dirty="0"/>
          </a:p>
        </p:txBody>
      </p:sp>
      <p:pic>
        <p:nvPicPr>
          <p:cNvPr id="5" name="Bilde 4" descr="Illustrasjon. Profilbilde av en mann i en grønn sirkel som symboliserer at han er beskyttet mot de tre koronavirusene som er utenfor sirkelen.">
            <a:extLst>
              <a:ext uri="{FF2B5EF4-FFF2-40B4-BE49-F238E27FC236}">
                <a16:creationId xmlns:a16="http://schemas.microsoft.com/office/drawing/2014/main" id="{EF996952-6353-422B-AFE4-37B592A84E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63" t="41550" r="44735" b="27652"/>
          <a:stretch/>
        </p:blipFill>
        <p:spPr>
          <a:xfrm>
            <a:off x="6570480" y="2130458"/>
            <a:ext cx="4802173" cy="282955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74EF32C-60A6-4D73-9274-A19044CC7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8" name="TekstSylinder 8">
            <a:extLst>
              <a:ext uri="{FF2B5EF4-FFF2-40B4-BE49-F238E27FC236}">
                <a16:creationId xmlns:a16="http://schemas.microsoft.com/office/drawing/2014/main" id="{4D83D66D-3D88-4DBF-A063-8FE5898A993D}"/>
              </a:ext>
            </a:extLst>
          </p:cNvPr>
          <p:cNvSpPr txBox="1"/>
          <p:nvPr/>
        </p:nvSpPr>
        <p:spPr>
          <a:xfrm>
            <a:off x="10122495" y="6523248"/>
            <a:ext cx="2300617" cy="334752"/>
          </a:xfrm>
          <a:prstGeom prst="rect">
            <a:avLst/>
          </a:prstGeom>
        </p:spPr>
        <p:txBody>
          <a:bodyPr wrap="square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2461377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329716B6-F94F-4758-8518-1BC4BC8E673B}"/>
              </a:ext>
            </a:extLst>
          </p:cNvPr>
          <p:cNvSpPr/>
          <p:nvPr/>
        </p:nvSpPr>
        <p:spPr>
          <a:xfrm>
            <a:off x="6694782" y="3443256"/>
            <a:ext cx="3562586" cy="2491461"/>
          </a:xfrm>
          <a:prstGeom prst="rect">
            <a:avLst/>
          </a:prstGeom>
          <a:solidFill>
            <a:srgbClr val="FD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EE9C672-8A19-47BE-AF0A-4A7F50574F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82826" y="2665791"/>
            <a:ext cx="4395637" cy="3141871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>
              <a:buNone/>
            </a:pPr>
            <a:r>
              <a:rPr lang="nb-NO" sz="3200" dirty="0"/>
              <a:t>Følg smittevernrådene selv om du er vaksinert.</a:t>
            </a:r>
          </a:p>
          <a:p>
            <a:pPr marL="0" indent="0">
              <a:buNone/>
            </a:pPr>
            <a:endParaRPr lang="nb-NO" sz="3200" dirty="0">
              <a:cs typeface="Calibri"/>
            </a:endParaRPr>
          </a:p>
          <a:p>
            <a:pPr marL="0" indent="0">
              <a:buNone/>
            </a:pPr>
            <a:endParaRPr lang="nb-NO" sz="3200" dirty="0">
              <a:cs typeface="Calibri"/>
            </a:endParaRPr>
          </a:p>
          <a:p>
            <a:pPr marL="269875" indent="-269875">
              <a:buFont typeface="Arial" panose="020B0604020202020204" pitchFamily="34" charset="0"/>
              <a:buChar char="•"/>
            </a:pPr>
            <a:endParaRPr lang="nb-NO" sz="3200" dirty="0">
              <a:cs typeface="Calibri"/>
            </a:endParaRPr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3200" dirty="0"/>
          </a:p>
          <a:p>
            <a:pPr marL="0" indent="0">
              <a:buNone/>
            </a:pPr>
            <a:endParaRPr lang="nb-NO" sz="3200" dirty="0">
              <a:cs typeface="Calibri"/>
            </a:endParaRPr>
          </a:p>
          <a:p>
            <a:pPr marL="0" indent="0">
              <a:buNone/>
            </a:pPr>
            <a:endParaRPr lang="nb-NO" sz="3200" dirty="0">
              <a:cs typeface="Calibri"/>
            </a:endParaRPr>
          </a:p>
          <a:p>
            <a:pPr marL="0" indent="0">
              <a:buNone/>
            </a:pPr>
            <a:endParaRPr lang="nb-NO" sz="3200" dirty="0">
              <a:cs typeface="Calibri"/>
            </a:endParaRPr>
          </a:p>
        </p:txBody>
      </p:sp>
      <p:pic>
        <p:nvPicPr>
          <p:cNvPr id="9" name="Plassholder for innhold 6" descr="Illustrasjon. To hender vasker seg med såpe under en kran.">
            <a:extLst>
              <a:ext uri="{FF2B5EF4-FFF2-40B4-BE49-F238E27FC236}">
                <a16:creationId xmlns:a16="http://schemas.microsoft.com/office/drawing/2014/main" id="{E0D823BC-581D-49D1-857E-C1E3B34BE2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98" r="54425" b="14013"/>
          <a:stretch/>
        </p:blipFill>
        <p:spPr>
          <a:xfrm>
            <a:off x="6694781" y="823507"/>
            <a:ext cx="3567718" cy="237151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6678E5-3EE5-40B8-A096-529B33DCE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14EE0C-E25E-469E-9248-0810AB57C9F9}"/>
              </a:ext>
            </a:extLst>
          </p:cNvPr>
          <p:cNvSpPr/>
          <p:nvPr/>
        </p:nvSpPr>
        <p:spPr>
          <a:xfrm>
            <a:off x="10262499" y="6599468"/>
            <a:ext cx="18495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  <p:pic>
        <p:nvPicPr>
          <p:cNvPr id="8" name="Bilde 7" descr="Et bilde som inneholder vektorgrafikk&#10;&#10;Automatisk generert beskrivelse">
            <a:extLst>
              <a:ext uri="{FF2B5EF4-FFF2-40B4-BE49-F238E27FC236}">
                <a16:creationId xmlns:a16="http://schemas.microsoft.com/office/drawing/2014/main" id="{DD51DF7F-945F-44EB-ADEA-65DBCE1C25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339" b="3671"/>
          <a:stretch/>
        </p:blipFill>
        <p:spPr>
          <a:xfrm>
            <a:off x="6694781" y="3437254"/>
            <a:ext cx="3571227" cy="249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03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BDD2F-E7EA-4C4C-BA5A-EBB02154E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504207-9245-49A4-8FA9-289BD036D219}"/>
              </a:ext>
            </a:extLst>
          </p:cNvPr>
          <p:cNvSpPr txBox="1"/>
          <p:nvPr/>
        </p:nvSpPr>
        <p:spPr>
          <a:xfrm>
            <a:off x="1874078" y="2230626"/>
            <a:ext cx="3915508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 err="1"/>
              <a:t>Vær</a:t>
            </a:r>
            <a:r>
              <a:rPr lang="en-GB" sz="3200" dirty="0"/>
              <a:t> </a:t>
            </a:r>
            <a:r>
              <a:rPr lang="en-GB" sz="3200" dirty="0" err="1"/>
              <a:t>hjemme</a:t>
            </a:r>
            <a:r>
              <a:rPr lang="en-GB" sz="3200" dirty="0"/>
              <a:t> </a:t>
            </a:r>
          </a:p>
          <a:p>
            <a:pPr algn="l"/>
            <a:r>
              <a:rPr lang="en-GB" sz="3200" dirty="0" err="1"/>
              <a:t>når</a:t>
            </a:r>
            <a:r>
              <a:rPr lang="en-GB" sz="3200" dirty="0"/>
              <a:t> du er </a:t>
            </a:r>
            <a:r>
              <a:rPr lang="en-GB" sz="3200" dirty="0" err="1"/>
              <a:t>syk</a:t>
            </a:r>
            <a:r>
              <a:rPr lang="en-GB" sz="3200" dirty="0"/>
              <a:t>.</a:t>
            </a:r>
          </a:p>
          <a:p>
            <a:pPr algn="l"/>
            <a:endParaRPr lang="en-GB" sz="3200" dirty="0"/>
          </a:p>
          <a:p>
            <a:pPr algn="l"/>
            <a:r>
              <a:rPr lang="en-GB" sz="3200" dirty="0" err="1"/>
              <a:t>Kontakt</a:t>
            </a:r>
            <a:r>
              <a:rPr lang="en-GB" sz="3200" dirty="0"/>
              <a:t> </a:t>
            </a:r>
            <a:r>
              <a:rPr lang="en-GB" sz="3200" dirty="0" err="1"/>
              <a:t>legen</a:t>
            </a:r>
            <a:r>
              <a:rPr lang="en-GB" sz="3200" dirty="0"/>
              <a:t> </a:t>
            </a:r>
          </a:p>
          <a:p>
            <a:pPr algn="l"/>
            <a:r>
              <a:rPr lang="en-GB" sz="3200" dirty="0"/>
              <a:t>om du </a:t>
            </a:r>
            <a:r>
              <a:rPr lang="en-GB" sz="3200" dirty="0" err="1"/>
              <a:t>blir</a:t>
            </a:r>
            <a:r>
              <a:rPr lang="en-GB" sz="3200" dirty="0"/>
              <a:t> </a:t>
            </a:r>
          </a:p>
          <a:p>
            <a:pPr algn="l"/>
            <a:r>
              <a:rPr lang="en-GB" sz="3200" dirty="0" err="1"/>
              <a:t>veldig</a:t>
            </a:r>
            <a:r>
              <a:rPr lang="en-GB" sz="3200" dirty="0"/>
              <a:t> </a:t>
            </a:r>
            <a:r>
              <a:rPr lang="en-GB" sz="3200" dirty="0" err="1"/>
              <a:t>syk</a:t>
            </a:r>
            <a:r>
              <a:rPr lang="en-GB" sz="3200" dirty="0"/>
              <a:t>.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2C553CC-CE2F-47FB-8F95-A2EDD4C358E3}"/>
              </a:ext>
            </a:extLst>
          </p:cNvPr>
          <p:cNvSpPr txBox="1">
            <a:spLocks/>
          </p:cNvSpPr>
          <p:nvPr/>
        </p:nvSpPr>
        <p:spPr>
          <a:xfrm>
            <a:off x="9636370" y="6543152"/>
            <a:ext cx="2404905" cy="184666"/>
          </a:xfrm>
        </p:spPr>
        <p:txBody>
          <a:bodyPr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/>
              <a:t>Illustrasjon: Folkehelseinstituttet</a:t>
            </a:r>
            <a:endParaRPr lang="en-US" sz="1200" dirty="0"/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E52B3357-7D65-4F2C-B5A9-C9D0BC4CB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36" y="1241097"/>
            <a:ext cx="6935168" cy="422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727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EC2988D-7171-41C0-AA80-1A15B0DB8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Bivirkninger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E7912C80-9F98-4305-91D2-4D1002F32BC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nb-NO"/>
              <a:t>Når kroppen trener seg på vaksinen, kan man få noen symptomer. Dette kalles bivirkninger.</a:t>
            </a:r>
          </a:p>
          <a:p>
            <a:pPr marL="0" indent="0">
              <a:buNone/>
            </a:pP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/>
              <a:t>De vanlige bivirkningene er ikke farlige.</a:t>
            </a:r>
          </a:p>
          <a:p>
            <a:pPr marL="0" indent="0">
              <a:buNone/>
            </a:pPr>
            <a:endParaRPr lang="nb-NO"/>
          </a:p>
          <a:p>
            <a:pPr>
              <a:buFont typeface="Arial" panose="020B0604020202020204" pitchFamily="34" charset="0"/>
              <a:buChar char="•"/>
            </a:pPr>
            <a:r>
              <a:rPr lang="nb-NO"/>
              <a:t>De går over etter få dager. </a:t>
            </a:r>
            <a:endParaRPr lang="nb-NO" sz="2400"/>
          </a:p>
          <a:p>
            <a:endParaRPr lang="nb-NO"/>
          </a:p>
        </p:txBody>
      </p:sp>
      <p:pic>
        <p:nvPicPr>
          <p:cNvPr id="5" name="Bilde 4" descr="Illustrasjon av en mann som ser bekymret ut. det er en rød prikk ved hode og ved hver arm som symboliserer vondt i hodet og arm.">
            <a:extLst>
              <a:ext uri="{FF2B5EF4-FFF2-40B4-BE49-F238E27FC236}">
                <a16:creationId xmlns:a16="http://schemas.microsoft.com/office/drawing/2014/main" id="{CBA8AF52-7D37-4A38-85B9-B06BBF021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391" y="1568551"/>
            <a:ext cx="3320684" cy="3720897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CE941DBB-A24E-43F3-BE1E-D21798AA9812}"/>
              </a:ext>
            </a:extLst>
          </p:cNvPr>
          <p:cNvSpPr txBox="1"/>
          <p:nvPr/>
        </p:nvSpPr>
        <p:spPr>
          <a:xfrm>
            <a:off x="7668579" y="1321356"/>
            <a:ext cx="1796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Vondt i hodet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8F3D753-5DB9-48AD-A6A9-6BB03B9C48C7}"/>
              </a:ext>
            </a:extLst>
          </p:cNvPr>
          <p:cNvSpPr txBox="1"/>
          <p:nvPr/>
        </p:nvSpPr>
        <p:spPr>
          <a:xfrm>
            <a:off x="10061863" y="4001294"/>
            <a:ext cx="1607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/>
              <a:t>Vondt i armen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73E878A-4AAD-4A1E-A568-37B516B07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b-NO" sz="1800" dirty="0"/>
              <a:t>12.05.2022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C354EC1-DB9F-40D5-A9CF-1A3ECE795D42}"/>
              </a:ext>
            </a:extLst>
          </p:cNvPr>
          <p:cNvSpPr/>
          <p:nvPr/>
        </p:nvSpPr>
        <p:spPr>
          <a:xfrm>
            <a:off x="10262499" y="6599468"/>
            <a:ext cx="1849545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b-NO" sz="1200" dirty="0"/>
              <a:t>Bilde: Folkehelseinstituttet</a:t>
            </a:r>
          </a:p>
        </p:txBody>
      </p:sp>
    </p:spTree>
    <p:extLst>
      <p:ext uri="{BB962C8B-B14F-4D97-AF65-F5344CB8AC3E}">
        <p14:creationId xmlns:p14="http://schemas.microsoft.com/office/powerpoint/2010/main" val="986440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9E6DF"/>
      </a:lt2>
      <a:accent1>
        <a:srgbClr val="CFC4B6"/>
      </a:accent1>
      <a:accent2>
        <a:srgbClr val="6796A7"/>
      </a:accent2>
      <a:accent3>
        <a:srgbClr val="B32C5B"/>
      </a:accent3>
      <a:accent4>
        <a:srgbClr val="EE756A"/>
      </a:accent4>
      <a:accent5>
        <a:srgbClr val="5A1646"/>
      </a:accent5>
      <a:accent6>
        <a:srgbClr val="3A3B63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2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HI_PPT_Mal.potx" id="{E830C7F6-15D9-4E79-B5A6-AC7486A1DBBE}" vid="{C7B4B5BB-AB4F-4C6E-9FDA-88E11E3DD6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82ED2022861F846AA225B99B3999F0A" ma:contentTypeVersion="20" ma:contentTypeDescription="Opprett et nytt dokument." ma:contentTypeScope="" ma:versionID="1c280a88ddc34f187dc05606bb4e5cb6">
  <xsd:schema xmlns:xsd="http://www.w3.org/2001/XMLSchema" xmlns:xs="http://www.w3.org/2001/XMLSchema" xmlns:p="http://schemas.microsoft.com/office/2006/metadata/properties" xmlns:ns2="9e7c1b5f-6b93-4ee4-9fa2-fda8f1b47cf5" xmlns:ns3="47c382fd-9ec6-40f8-a1b6-1c169c8fba98" xmlns:ns4="022cee98-bc56-40c2-9a4e-5a6bfc9ab695" targetNamespace="http://schemas.microsoft.com/office/2006/metadata/properties" ma:root="true" ma:fieldsID="8ec014105449e83810203310ebf75be8" ns2:_="" ns3:_="" ns4:_="">
    <xsd:import namespace="9e7c1b5f-6b93-4ee4-9fa2-fda8f1b47cf5"/>
    <xsd:import namespace="47c382fd-9ec6-40f8-a1b6-1c169c8fba98"/>
    <xsd:import namespace="022cee98-bc56-40c2-9a4e-5a6bfc9ab695"/>
    <xsd:element name="properties">
      <xsd:complexType>
        <xsd:sequence>
          <xsd:element name="documentManagement">
            <xsd:complexType>
              <xsd:all>
                <xsd:element ref="ns2:FHI_TopicTaxHTField" minOccurs="0"/>
                <xsd:element ref="ns3:TaxCatchAll" minOccurs="0"/>
                <xsd:element ref="ns3:TaxKeywordTaxHTField" minOccurs="0"/>
                <xsd:element ref="ns4:MediaServiceMetadata" minOccurs="0"/>
                <xsd:element ref="ns4:MediaServiceFastMetadata" minOccurs="0"/>
                <xsd:element ref="ns3:SharedWithUsers" minOccurs="0"/>
                <xsd:element ref="ns3:SharedWithDetails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lcf76f155ced4ddcb4097134ff3c332f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7c1b5f-6b93-4ee4-9fa2-fda8f1b47cf5" elementFormDefault="qualified">
    <xsd:import namespace="http://schemas.microsoft.com/office/2006/documentManagement/types"/>
    <xsd:import namespace="http://schemas.microsoft.com/office/infopath/2007/PartnerControls"/>
    <xsd:element name="FHI_TopicTaxHTField" ma:index="8" nillable="true" ma:taxonomy="true" ma:internalName="FHI_TopicTaxHTField" ma:taxonomyFieldName="FHI_Topic" ma:displayName="Tema" ma:default="1;#Smittevern og vaksiner|595dfd2f-c3fd-4b72-9931-3d6eb156cad9" ma:fieldId="{5eb9fa72-8a58-4312-8bc5-a126a30b4fb3}" ma:taxonomyMulti="true" ma:sspId="e7140caa-8402-4c36-9a5d-f51276ec0a9c" ma:termSetId="10ab213d-8882-42de-b940-43a869fe753a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c382fd-9ec6-40f8-a1b6-1c169c8fba9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description="" ma:hidden="true" ma:list="{88c37f58-f6d1-43af-8ab9-36f3e20d7aa9}" ma:internalName="TaxCatchAll" ma:showField="CatchAllData" ma:web="47c382fd-9ec6-40f8-a1b6-1c169c8fba9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1" nillable="true" ma:taxonomy="true" ma:internalName="TaxKeywordTaxHTField" ma:taxonomyFieldName="TaxKeyword" ma:displayName="Organisasjonsnøkkelord" ma:fieldId="{23f27201-bee3-471e-b2e7-b64fd8b7ca38}" ma:taxonomyMulti="true" ma:sspId="e7140caa-8402-4c36-9a5d-f51276ec0a9c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2cee98-bc56-40c2-9a4e-5a6bfc9ab6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20" nillable="true" ma:displayName="Tags" ma:internalName="MediaServiceAutoTag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Bildemerkelapper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ediaServiceLocation" ma:index="2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HI_TopicTaxHTField xmlns="9e7c1b5f-6b93-4ee4-9fa2-fda8f1b47cf5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Coronavirus</TermName>
          <TermId xmlns="http://schemas.microsoft.com/office/infopath/2007/PartnerControls">b07a8cce-386b-4f3b-848d-8a8090a04422</TermId>
        </TermInfo>
        <TermInfo xmlns="http://schemas.microsoft.com/office/infopath/2007/PartnerControls">
          <TermName xmlns="http://schemas.microsoft.com/office/infopath/2007/PartnerControls">Kommunikasjon</TermName>
          <TermId xmlns="http://schemas.microsoft.com/office/infopath/2007/PartnerControls">dd9224db-6926-4d09-8bf4-12359b890369</TermId>
        </TermInfo>
      </Terms>
    </FHI_TopicTaxHTField>
    <TaxCatchAll xmlns="47c382fd-9ec6-40f8-a1b6-1c169c8fba98">
      <Value>2</Value>
      <Value>11</Value>
    </TaxCatchAll>
    <TaxKeywordTaxHTField xmlns="47c382fd-9ec6-40f8-a1b6-1c169c8fba98">
      <Terms xmlns="http://schemas.microsoft.com/office/infopath/2007/PartnerControls"/>
    </TaxKeywordTaxHTField>
    <MediaLengthInSeconds xmlns="022cee98-bc56-40c2-9a4e-5a6bfc9ab695" xsi:nil="true"/>
    <SharedWithUsers xmlns="47c382fd-9ec6-40f8-a1b6-1c169c8fba98">
      <UserInfo>
        <DisplayName/>
        <AccountId xsi:nil="true"/>
        <AccountType/>
      </UserInfo>
    </SharedWithUsers>
    <lcf76f155ced4ddcb4097134ff3c332f xmlns="022cee98-bc56-40c2-9a4e-5a6bfc9ab6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44D8CDD-E065-4C93-9445-2446AC31F2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C28B35-D4F9-4197-9E84-4CFAE78561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7c1b5f-6b93-4ee4-9fa2-fda8f1b47cf5"/>
    <ds:schemaRef ds:uri="47c382fd-9ec6-40f8-a1b6-1c169c8fba98"/>
    <ds:schemaRef ds:uri="022cee98-bc56-40c2-9a4e-5a6bfc9ab6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95C73A-285D-4934-B31E-7571CF2827CE}">
  <ds:schemaRefs>
    <ds:schemaRef ds:uri="1bd25dfd-9394-4514-b953-8263b8185247"/>
    <ds:schemaRef ds:uri="9e7c1b5f-6b93-4ee4-9fa2-fda8f1b47cf5"/>
    <ds:schemaRef ds:uri="http://schemas.microsoft.com/office/2006/metadata/properties"/>
    <ds:schemaRef ds:uri="http://schemas.microsoft.com/office/infopath/2007/PartnerControls"/>
    <ds:schemaRef ds:uri="47c382fd-9ec6-40f8-a1b6-1c169c8fba98"/>
    <ds:schemaRef ds:uri="022cee98-bc56-40c2-9a4e-5a6bfc9ab69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693</Words>
  <Application>Microsoft Office PowerPoint</Application>
  <PresentationFormat>Widescreen</PresentationFormat>
  <Paragraphs>149</Paragraphs>
  <Slides>13</Slides>
  <Notes>9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13</vt:i4>
      </vt:variant>
    </vt:vector>
  </HeadingPairs>
  <TitlesOfParts>
    <vt:vector size="17" baseType="lpstr">
      <vt:lpstr>Arial</vt:lpstr>
      <vt:lpstr>Calibri</vt:lpstr>
      <vt:lpstr>Courier New</vt:lpstr>
      <vt:lpstr>Office-tema</vt:lpstr>
      <vt:lpstr>PowerPoint-presentasjon</vt:lpstr>
      <vt:lpstr>Koronavaksine i Norge</vt:lpstr>
      <vt:lpstr>Koronavaksine i Norge</vt:lpstr>
      <vt:lpstr>Har du hatt korona?</vt:lpstr>
      <vt:lpstr>Hvor god beskyttelse får jeg av vaksinen?</vt:lpstr>
      <vt:lpstr>Hvor lenge varer beskyttelsen?</vt:lpstr>
      <vt:lpstr>PowerPoint-presentasjon</vt:lpstr>
      <vt:lpstr>PowerPoint-presentasjon</vt:lpstr>
      <vt:lpstr>Bivirkninger</vt:lpstr>
      <vt:lpstr>Vanlige bivirkninger</vt:lpstr>
      <vt:lpstr>Uvanlige bivirkninger</vt:lpstr>
      <vt:lpstr>Se film om bivirkninger</vt:lpstr>
      <vt:lpstr>Koronasertifikat etter vaksine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Nordstrøm, Charlott Elise Gyllenhammar</dc:creator>
  <cp:lastModifiedBy>Labberton, Angela Susan</cp:lastModifiedBy>
  <cp:revision>1</cp:revision>
  <dcterms:created xsi:type="dcterms:W3CDTF">2021-08-26T14:37:41Z</dcterms:created>
  <dcterms:modified xsi:type="dcterms:W3CDTF">2022-05-12T12:54:47Z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ContentTypeId">
    <vt:lpwstr>0x010100F82ED2022861F846AA225B99B3999F0A</vt:lpwstr>
  </property>
  <property fmtid="{D5CDD505-2E9C-101B-9397-08002B2CF9AE}" pid="4" name="FHI_Topic">
    <vt:lpwstr>2;#Coronavirus|b07a8cce-386b-4f3b-848d-8a8090a04422;#11;#Kommunikasjon|dd9224db-6926-4d09-8bf4-12359b890369</vt:lpwstr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xd_Signature">
    <vt:bool>false</vt:bool>
  </property>
  <property fmtid="{D5CDD505-2E9C-101B-9397-08002B2CF9AE}" pid="11" name="MediaServiceImageTags">
    <vt:lpwstr/>
  </property>
</Properties>
</file>